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483058-B8C5-9C61-7E76-C7D8F57A508F}" v="28" dt="2024-01-29T14:56:45.26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URCADE Cécile" userId="S::cfourcade@cdg33.fr::782311f9-8345-44f7-bab5-1cff314c0138" providerId="AD" clId="Web-{49483058-B8C5-9C61-7E76-C7D8F57A508F}"/>
    <pc:docChg chg="modSld">
      <pc:chgData name="FOURCADE Cécile" userId="S::cfourcade@cdg33.fr::782311f9-8345-44f7-bab5-1cff314c0138" providerId="AD" clId="Web-{49483058-B8C5-9C61-7E76-C7D8F57A508F}" dt="2024-01-29T14:56:39.541" v="7" actId="20577"/>
      <pc:docMkLst>
        <pc:docMk/>
      </pc:docMkLst>
      <pc:sldChg chg="modSp">
        <pc:chgData name="FOURCADE Cécile" userId="S::cfourcade@cdg33.fr::782311f9-8345-44f7-bab5-1cff314c0138" providerId="AD" clId="Web-{49483058-B8C5-9C61-7E76-C7D8F57A508F}" dt="2024-01-29T14:56:24.369" v="1" actId="20577"/>
        <pc:sldMkLst>
          <pc:docMk/>
          <pc:sldMk cId="0" sldId="256"/>
        </pc:sldMkLst>
        <pc:spChg chg="mod">
          <ac:chgData name="FOURCADE Cécile" userId="S::cfourcade@cdg33.fr::782311f9-8345-44f7-bab5-1cff314c0138" providerId="AD" clId="Web-{49483058-B8C5-9C61-7E76-C7D8F57A508F}" dt="2024-01-29T14:56:21.276" v="0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FOURCADE Cécile" userId="S::cfourcade@cdg33.fr::782311f9-8345-44f7-bab5-1cff314c0138" providerId="AD" clId="Web-{49483058-B8C5-9C61-7E76-C7D8F57A508F}" dt="2024-01-29T14:56:24.369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FOURCADE Cécile" userId="S::cfourcade@cdg33.fr::782311f9-8345-44f7-bab5-1cff314c0138" providerId="AD" clId="Web-{49483058-B8C5-9C61-7E76-C7D8F57A508F}" dt="2024-01-29T14:56:39.541" v="7" actId="20577"/>
        <pc:sldMkLst>
          <pc:docMk/>
          <pc:sldMk cId="0" sldId="257"/>
        </pc:sldMkLst>
        <pc:spChg chg="mod">
          <ac:chgData name="FOURCADE Cécile" userId="S::cfourcade@cdg33.fr::782311f9-8345-44f7-bab5-1cff314c0138" providerId="AD" clId="Web-{49483058-B8C5-9C61-7E76-C7D8F57A508F}" dt="2024-01-29T14:56:29.885" v="3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FOURCADE Cécile" userId="S::cfourcade@cdg33.fr::782311f9-8345-44f7-bab5-1cff314c0138" providerId="AD" clId="Web-{49483058-B8C5-9C61-7E76-C7D8F57A508F}" dt="2024-01-29T14:56:38.604" v="5" actId="20577"/>
          <ac:spMkLst>
            <pc:docMk/>
            <pc:sldMk cId="0" sldId="257"/>
            <ac:spMk id="30" creationId="{00000000-0000-0000-0000-000000000000}"/>
          </ac:spMkLst>
        </pc:spChg>
        <pc:spChg chg="mod">
          <ac:chgData name="FOURCADE Cécile" userId="S::cfourcade@cdg33.fr::782311f9-8345-44f7-bab5-1cff314c0138" providerId="AD" clId="Web-{49483058-B8C5-9C61-7E76-C7D8F57A508F}" dt="2024-01-29T14:56:39.541" v="7" actId="20577"/>
          <ac:spMkLst>
            <pc:docMk/>
            <pc:sldMk cId="0" sldId="257"/>
            <ac:spMk id="34" creationId="{00000000-0000-0000-0000-000000000000}"/>
          </ac:spMkLst>
        </pc:spChg>
        <pc:spChg chg="mod">
          <ac:chgData name="FOURCADE Cécile" userId="S::cfourcade@cdg33.fr::782311f9-8345-44f7-bab5-1cff314c0138" providerId="AD" clId="Web-{49483058-B8C5-9C61-7E76-C7D8F57A508F}" dt="2024-01-29T14:56:33.604" v="4" actId="20577"/>
          <ac:spMkLst>
            <pc:docMk/>
            <pc:sldMk cId="0" sldId="257"/>
            <ac:spMk id="4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6096" y="0"/>
            <a:ext cx="11670661" cy="68579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009" y="1895297"/>
            <a:ext cx="9853980" cy="2586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16939" y="6445846"/>
            <a:ext cx="99821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J</a:t>
            </a:r>
            <a:r>
              <a:rPr spc="-5" dirty="0"/>
              <a:t>U</a:t>
            </a:r>
            <a:r>
              <a:rPr dirty="0"/>
              <a:t>ILLET</a:t>
            </a:r>
            <a:r>
              <a:rPr spc="-40" dirty="0"/>
              <a:t> </a:t>
            </a:r>
            <a:r>
              <a:rPr dirty="0"/>
              <a:t>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38916" y="6445846"/>
            <a:ext cx="16129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205" rIns="0" bIns="0" rtlCol="0" anchor="t">
            <a:spAutoFit/>
          </a:bodyPr>
          <a:lstStyle/>
          <a:p>
            <a:pPr marL="8890" marR="5080" algn="ctr">
              <a:lnSpc>
                <a:spcPts val="6480"/>
              </a:lnSpc>
              <a:spcBef>
                <a:spcPts val="915"/>
              </a:spcBef>
            </a:pPr>
            <a:r>
              <a:rPr spc="-50" dirty="0"/>
              <a:t>Schéma</a:t>
            </a:r>
            <a:r>
              <a:rPr spc="-125" dirty="0"/>
              <a:t> </a:t>
            </a:r>
            <a:r>
              <a:rPr spc="-55" dirty="0"/>
              <a:t>récapitulatif</a:t>
            </a:r>
            <a:r>
              <a:rPr spc="-95" dirty="0"/>
              <a:t> </a:t>
            </a:r>
            <a:r>
              <a:rPr spc="-25" dirty="0"/>
              <a:t>du</a:t>
            </a:r>
            <a:r>
              <a:rPr spc="-90" dirty="0"/>
              <a:t> </a:t>
            </a:r>
            <a:r>
              <a:rPr spc="-30" dirty="0"/>
              <a:t>suivi</a:t>
            </a:r>
            <a:r>
              <a:rPr spc="-90" dirty="0"/>
              <a:t> </a:t>
            </a:r>
            <a:r>
              <a:rPr spc="-30" dirty="0"/>
              <a:t>des </a:t>
            </a:r>
            <a:r>
              <a:rPr spc="-1340" dirty="0"/>
              <a:t> </a:t>
            </a:r>
            <a:r>
              <a:rPr spc="-55" dirty="0"/>
              <a:t>propositions</a:t>
            </a:r>
            <a:r>
              <a:rPr spc="-110" dirty="0"/>
              <a:t> </a:t>
            </a:r>
            <a:r>
              <a:rPr spc="-25" dirty="0"/>
              <a:t>de</a:t>
            </a:r>
          </a:p>
          <a:p>
            <a:pPr marL="166370" algn="ctr">
              <a:lnSpc>
                <a:spcPts val="6385"/>
              </a:lnSpc>
            </a:pPr>
            <a:r>
              <a:rPr spc="-55" dirty="0"/>
              <a:t>promotion</a:t>
            </a:r>
            <a:r>
              <a:rPr spc="-145" dirty="0"/>
              <a:t> </a:t>
            </a:r>
            <a:r>
              <a:rPr spc="-50" dirty="0"/>
              <a:t>interne</a:t>
            </a:r>
            <a:r>
              <a:rPr spc="-135" dirty="0"/>
              <a:t> </a:t>
            </a:r>
            <a:r>
              <a:rPr lang="fr-FR" spc="-35" dirty="0"/>
              <a:t>2024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916939" y="6445846"/>
            <a:ext cx="1292861" cy="17953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>
              <a:lnSpc>
                <a:spcPts val="1430"/>
              </a:lnSpc>
            </a:pPr>
            <a:r>
              <a:rPr lang="fr-FR" dirty="0"/>
              <a:t>JANVIER 2024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5931204"/>
            <a:ext cx="563245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8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(1)</a:t>
            </a:r>
            <a:r>
              <a:rPr sz="1000" spc="48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La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liste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d’aptitude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promotion </a:t>
            </a:r>
            <a:r>
              <a:rPr sz="1000" spc="-10" dirty="0">
                <a:latin typeface="Calibri"/>
                <a:cs typeface="Calibri"/>
              </a:rPr>
              <a:t>est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établie par le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Président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du Centre</a:t>
            </a:r>
            <a:r>
              <a:rPr sz="1000" spc="3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Gestion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assisté,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le cas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échéant,</a:t>
            </a:r>
            <a:endParaRPr sz="1000" dirty="0">
              <a:latin typeface="Calibri"/>
              <a:cs typeface="Calibri"/>
            </a:endParaRPr>
          </a:p>
          <a:p>
            <a:pPr marL="241300">
              <a:lnSpc>
                <a:spcPts val="1080"/>
              </a:lnSpc>
            </a:pPr>
            <a:r>
              <a:rPr sz="1000" spc="-5" dirty="0">
                <a:latin typeface="Calibri"/>
                <a:cs typeface="Calibri"/>
              </a:rPr>
              <a:t>par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le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collège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des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représentants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des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employeurs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siégeant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au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sein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des </a:t>
            </a:r>
            <a:r>
              <a:rPr sz="1000" spc="-10" dirty="0">
                <a:latin typeface="Calibri"/>
                <a:cs typeface="Calibri"/>
              </a:rPr>
              <a:t>CAP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423284" y="312800"/>
            <a:ext cx="5923280" cy="1017269"/>
            <a:chOff x="3423284" y="312800"/>
            <a:chExt cx="5923280" cy="1017269"/>
          </a:xfrm>
        </p:grpSpPr>
        <p:sp>
          <p:nvSpPr>
            <p:cNvPr id="4" name="object 4"/>
            <p:cNvSpPr/>
            <p:nvPr/>
          </p:nvSpPr>
          <p:spPr>
            <a:xfrm>
              <a:off x="3432809" y="322325"/>
              <a:ext cx="5904230" cy="998219"/>
            </a:xfrm>
            <a:custGeom>
              <a:avLst/>
              <a:gdLst/>
              <a:ahLst/>
              <a:cxnLst/>
              <a:rect l="l" t="t" r="r" b="b"/>
              <a:pathLst>
                <a:path w="5904230" h="998219">
                  <a:moveTo>
                    <a:pt x="5737606" y="0"/>
                  </a:moveTo>
                  <a:lnTo>
                    <a:pt x="166369" y="0"/>
                  </a:lnTo>
                  <a:lnTo>
                    <a:pt x="122164" y="5947"/>
                  </a:lnTo>
                  <a:lnTo>
                    <a:pt x="82427" y="22728"/>
                  </a:lnTo>
                  <a:lnTo>
                    <a:pt x="48752" y="48752"/>
                  </a:lnTo>
                  <a:lnTo>
                    <a:pt x="22728" y="82427"/>
                  </a:lnTo>
                  <a:lnTo>
                    <a:pt x="5947" y="122164"/>
                  </a:lnTo>
                  <a:lnTo>
                    <a:pt x="0" y="166370"/>
                  </a:lnTo>
                  <a:lnTo>
                    <a:pt x="0" y="831850"/>
                  </a:lnTo>
                  <a:lnTo>
                    <a:pt x="5947" y="876055"/>
                  </a:lnTo>
                  <a:lnTo>
                    <a:pt x="22728" y="915792"/>
                  </a:lnTo>
                  <a:lnTo>
                    <a:pt x="48752" y="949467"/>
                  </a:lnTo>
                  <a:lnTo>
                    <a:pt x="82427" y="975491"/>
                  </a:lnTo>
                  <a:lnTo>
                    <a:pt x="122164" y="992272"/>
                  </a:lnTo>
                  <a:lnTo>
                    <a:pt x="166369" y="998220"/>
                  </a:lnTo>
                  <a:lnTo>
                    <a:pt x="5737606" y="998220"/>
                  </a:lnTo>
                  <a:lnTo>
                    <a:pt x="5781811" y="992272"/>
                  </a:lnTo>
                  <a:lnTo>
                    <a:pt x="5821548" y="975491"/>
                  </a:lnTo>
                  <a:lnTo>
                    <a:pt x="5855223" y="949467"/>
                  </a:lnTo>
                  <a:lnTo>
                    <a:pt x="5881247" y="915792"/>
                  </a:lnTo>
                  <a:lnTo>
                    <a:pt x="5898028" y="876055"/>
                  </a:lnTo>
                  <a:lnTo>
                    <a:pt x="5903975" y="831850"/>
                  </a:lnTo>
                  <a:lnTo>
                    <a:pt x="5903975" y="166370"/>
                  </a:lnTo>
                  <a:lnTo>
                    <a:pt x="5898028" y="122164"/>
                  </a:lnTo>
                  <a:lnTo>
                    <a:pt x="5881247" y="82427"/>
                  </a:lnTo>
                  <a:lnTo>
                    <a:pt x="5855223" y="48752"/>
                  </a:lnTo>
                  <a:lnTo>
                    <a:pt x="5821548" y="22728"/>
                  </a:lnTo>
                  <a:lnTo>
                    <a:pt x="5781811" y="5947"/>
                  </a:lnTo>
                  <a:lnTo>
                    <a:pt x="5737606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432809" y="322325"/>
              <a:ext cx="5904230" cy="998219"/>
            </a:xfrm>
            <a:custGeom>
              <a:avLst/>
              <a:gdLst/>
              <a:ahLst/>
              <a:cxnLst/>
              <a:rect l="l" t="t" r="r" b="b"/>
              <a:pathLst>
                <a:path w="5904230" h="998219">
                  <a:moveTo>
                    <a:pt x="0" y="166370"/>
                  </a:moveTo>
                  <a:lnTo>
                    <a:pt x="5947" y="122164"/>
                  </a:lnTo>
                  <a:lnTo>
                    <a:pt x="22728" y="82427"/>
                  </a:lnTo>
                  <a:lnTo>
                    <a:pt x="48752" y="48752"/>
                  </a:lnTo>
                  <a:lnTo>
                    <a:pt x="82427" y="22728"/>
                  </a:lnTo>
                  <a:lnTo>
                    <a:pt x="122164" y="5947"/>
                  </a:lnTo>
                  <a:lnTo>
                    <a:pt x="166369" y="0"/>
                  </a:lnTo>
                  <a:lnTo>
                    <a:pt x="5737606" y="0"/>
                  </a:lnTo>
                  <a:lnTo>
                    <a:pt x="5781811" y="5947"/>
                  </a:lnTo>
                  <a:lnTo>
                    <a:pt x="5821548" y="22728"/>
                  </a:lnTo>
                  <a:lnTo>
                    <a:pt x="5855223" y="48752"/>
                  </a:lnTo>
                  <a:lnTo>
                    <a:pt x="5881247" y="82427"/>
                  </a:lnTo>
                  <a:lnTo>
                    <a:pt x="5898028" y="122164"/>
                  </a:lnTo>
                  <a:lnTo>
                    <a:pt x="5903975" y="166370"/>
                  </a:lnTo>
                  <a:lnTo>
                    <a:pt x="5903975" y="831850"/>
                  </a:lnTo>
                  <a:lnTo>
                    <a:pt x="5898028" y="876055"/>
                  </a:lnTo>
                  <a:lnTo>
                    <a:pt x="5881247" y="915792"/>
                  </a:lnTo>
                  <a:lnTo>
                    <a:pt x="5855223" y="949467"/>
                  </a:lnTo>
                  <a:lnTo>
                    <a:pt x="5821548" y="975491"/>
                  </a:lnTo>
                  <a:lnTo>
                    <a:pt x="5781811" y="992272"/>
                  </a:lnTo>
                  <a:lnTo>
                    <a:pt x="5737606" y="998220"/>
                  </a:lnTo>
                  <a:lnTo>
                    <a:pt x="166369" y="998220"/>
                  </a:lnTo>
                  <a:lnTo>
                    <a:pt x="122164" y="992272"/>
                  </a:lnTo>
                  <a:lnTo>
                    <a:pt x="82427" y="975491"/>
                  </a:lnTo>
                  <a:lnTo>
                    <a:pt x="48752" y="949467"/>
                  </a:lnTo>
                  <a:lnTo>
                    <a:pt x="22728" y="915792"/>
                  </a:lnTo>
                  <a:lnTo>
                    <a:pt x="5947" y="876055"/>
                  </a:lnTo>
                  <a:lnTo>
                    <a:pt x="0" y="831850"/>
                  </a:lnTo>
                  <a:lnTo>
                    <a:pt x="0" y="166370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67048" y="552704"/>
            <a:ext cx="5630545" cy="51308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Dépôt</a:t>
            </a:r>
            <a:r>
              <a:rPr sz="16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d’une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proposition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promotion</a:t>
            </a:r>
            <a:r>
              <a:rPr sz="16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interne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auprès</a:t>
            </a:r>
            <a:r>
              <a:rPr sz="16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du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Centre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endParaRPr sz="1600" dirty="0">
              <a:latin typeface="Calibri"/>
              <a:cs typeface="Calibri"/>
            </a:endParaRPr>
          </a:p>
          <a:p>
            <a:pPr marL="4445" algn="ctr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Gestion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(date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Calibri"/>
                <a:cs typeface="Calibri"/>
              </a:rPr>
              <a:t>butoir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=</a:t>
            </a:r>
            <a:r>
              <a:rPr sz="16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FR" sz="1600" b="1" dirty="0">
                <a:latin typeface="Calibri"/>
                <a:cs typeface="Calibri"/>
              </a:rPr>
              <a:t>30 avril 2024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47057" y="1791080"/>
            <a:ext cx="3618865" cy="1012825"/>
            <a:chOff x="4647057" y="1791080"/>
            <a:chExt cx="3618865" cy="1012825"/>
          </a:xfrm>
        </p:grpSpPr>
        <p:sp>
          <p:nvSpPr>
            <p:cNvPr id="8" name="object 8"/>
            <p:cNvSpPr/>
            <p:nvPr/>
          </p:nvSpPr>
          <p:spPr>
            <a:xfrm>
              <a:off x="4656582" y="1800605"/>
              <a:ext cx="3599815" cy="993775"/>
            </a:xfrm>
            <a:custGeom>
              <a:avLst/>
              <a:gdLst/>
              <a:ahLst/>
              <a:cxnLst/>
              <a:rect l="l" t="t" r="r" b="b"/>
              <a:pathLst>
                <a:path w="3599815" h="993775">
                  <a:moveTo>
                    <a:pt x="3434079" y="0"/>
                  </a:moveTo>
                  <a:lnTo>
                    <a:pt x="165607" y="0"/>
                  </a:lnTo>
                  <a:lnTo>
                    <a:pt x="121590" y="5917"/>
                  </a:lnTo>
                  <a:lnTo>
                    <a:pt x="82032" y="22615"/>
                  </a:lnTo>
                  <a:lnTo>
                    <a:pt x="48514" y="48513"/>
                  </a:lnTo>
                  <a:lnTo>
                    <a:pt x="22615" y="82032"/>
                  </a:lnTo>
                  <a:lnTo>
                    <a:pt x="5917" y="121590"/>
                  </a:lnTo>
                  <a:lnTo>
                    <a:pt x="0" y="165608"/>
                  </a:lnTo>
                  <a:lnTo>
                    <a:pt x="0" y="828040"/>
                  </a:lnTo>
                  <a:lnTo>
                    <a:pt x="5917" y="872057"/>
                  </a:lnTo>
                  <a:lnTo>
                    <a:pt x="22615" y="911615"/>
                  </a:lnTo>
                  <a:lnTo>
                    <a:pt x="48513" y="945133"/>
                  </a:lnTo>
                  <a:lnTo>
                    <a:pt x="82032" y="971032"/>
                  </a:lnTo>
                  <a:lnTo>
                    <a:pt x="121590" y="987730"/>
                  </a:lnTo>
                  <a:lnTo>
                    <a:pt x="165607" y="993648"/>
                  </a:lnTo>
                  <a:lnTo>
                    <a:pt x="3434079" y="993648"/>
                  </a:lnTo>
                  <a:lnTo>
                    <a:pt x="3478097" y="987730"/>
                  </a:lnTo>
                  <a:lnTo>
                    <a:pt x="3517655" y="971032"/>
                  </a:lnTo>
                  <a:lnTo>
                    <a:pt x="3551173" y="945134"/>
                  </a:lnTo>
                  <a:lnTo>
                    <a:pt x="3577072" y="911615"/>
                  </a:lnTo>
                  <a:lnTo>
                    <a:pt x="3593770" y="872057"/>
                  </a:lnTo>
                  <a:lnTo>
                    <a:pt x="3599688" y="828040"/>
                  </a:lnTo>
                  <a:lnTo>
                    <a:pt x="3599688" y="165608"/>
                  </a:lnTo>
                  <a:lnTo>
                    <a:pt x="3593770" y="121590"/>
                  </a:lnTo>
                  <a:lnTo>
                    <a:pt x="3577072" y="82032"/>
                  </a:lnTo>
                  <a:lnTo>
                    <a:pt x="3551173" y="48514"/>
                  </a:lnTo>
                  <a:lnTo>
                    <a:pt x="3517655" y="22615"/>
                  </a:lnTo>
                  <a:lnTo>
                    <a:pt x="3478097" y="5917"/>
                  </a:lnTo>
                  <a:lnTo>
                    <a:pt x="3434079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56582" y="1800605"/>
              <a:ext cx="3599815" cy="993775"/>
            </a:xfrm>
            <a:custGeom>
              <a:avLst/>
              <a:gdLst/>
              <a:ahLst/>
              <a:cxnLst/>
              <a:rect l="l" t="t" r="r" b="b"/>
              <a:pathLst>
                <a:path w="3599815" h="993775">
                  <a:moveTo>
                    <a:pt x="0" y="165608"/>
                  </a:moveTo>
                  <a:lnTo>
                    <a:pt x="5917" y="121590"/>
                  </a:lnTo>
                  <a:lnTo>
                    <a:pt x="22615" y="82032"/>
                  </a:lnTo>
                  <a:lnTo>
                    <a:pt x="48514" y="48513"/>
                  </a:lnTo>
                  <a:lnTo>
                    <a:pt x="82032" y="22615"/>
                  </a:lnTo>
                  <a:lnTo>
                    <a:pt x="121590" y="5917"/>
                  </a:lnTo>
                  <a:lnTo>
                    <a:pt x="165607" y="0"/>
                  </a:lnTo>
                  <a:lnTo>
                    <a:pt x="3434079" y="0"/>
                  </a:lnTo>
                  <a:lnTo>
                    <a:pt x="3478097" y="5917"/>
                  </a:lnTo>
                  <a:lnTo>
                    <a:pt x="3517655" y="22615"/>
                  </a:lnTo>
                  <a:lnTo>
                    <a:pt x="3551173" y="48514"/>
                  </a:lnTo>
                  <a:lnTo>
                    <a:pt x="3577072" y="82032"/>
                  </a:lnTo>
                  <a:lnTo>
                    <a:pt x="3593770" y="121590"/>
                  </a:lnTo>
                  <a:lnTo>
                    <a:pt x="3599688" y="165608"/>
                  </a:lnTo>
                  <a:lnTo>
                    <a:pt x="3599688" y="828040"/>
                  </a:lnTo>
                  <a:lnTo>
                    <a:pt x="3593770" y="872057"/>
                  </a:lnTo>
                  <a:lnTo>
                    <a:pt x="3577072" y="911615"/>
                  </a:lnTo>
                  <a:lnTo>
                    <a:pt x="3551173" y="945134"/>
                  </a:lnTo>
                  <a:lnTo>
                    <a:pt x="3517655" y="971032"/>
                  </a:lnTo>
                  <a:lnTo>
                    <a:pt x="3478097" y="987730"/>
                  </a:lnTo>
                  <a:lnTo>
                    <a:pt x="3434079" y="993648"/>
                  </a:lnTo>
                  <a:lnTo>
                    <a:pt x="165607" y="993648"/>
                  </a:lnTo>
                  <a:lnTo>
                    <a:pt x="121590" y="987730"/>
                  </a:lnTo>
                  <a:lnTo>
                    <a:pt x="82032" y="971032"/>
                  </a:lnTo>
                  <a:lnTo>
                    <a:pt x="48513" y="945133"/>
                  </a:lnTo>
                  <a:lnTo>
                    <a:pt x="22615" y="911615"/>
                  </a:lnTo>
                  <a:lnTo>
                    <a:pt x="5917" y="872057"/>
                  </a:lnTo>
                  <a:lnTo>
                    <a:pt x="0" y="828040"/>
                  </a:lnTo>
                  <a:lnTo>
                    <a:pt x="0" y="165608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799457" y="2028570"/>
            <a:ext cx="331342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Vérification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des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réglementaires</a:t>
            </a:r>
            <a:r>
              <a:rPr sz="16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par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le 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Centre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 Gestion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478661" y="2784729"/>
            <a:ext cx="2744470" cy="1176020"/>
            <a:chOff x="1478661" y="2784729"/>
            <a:chExt cx="2744470" cy="1176020"/>
          </a:xfrm>
        </p:grpSpPr>
        <p:sp>
          <p:nvSpPr>
            <p:cNvPr id="12" name="object 12"/>
            <p:cNvSpPr/>
            <p:nvPr/>
          </p:nvSpPr>
          <p:spPr>
            <a:xfrm>
              <a:off x="1488186" y="2794254"/>
              <a:ext cx="2725420" cy="1156970"/>
            </a:xfrm>
            <a:custGeom>
              <a:avLst/>
              <a:gdLst/>
              <a:ahLst/>
              <a:cxnLst/>
              <a:rect l="l" t="t" r="r" b="b"/>
              <a:pathLst>
                <a:path w="2725420" h="1156970">
                  <a:moveTo>
                    <a:pt x="2532126" y="0"/>
                  </a:moveTo>
                  <a:lnTo>
                    <a:pt x="192786" y="0"/>
                  </a:lnTo>
                  <a:lnTo>
                    <a:pt x="148596" y="5094"/>
                  </a:lnTo>
                  <a:lnTo>
                    <a:pt x="108024" y="19603"/>
                  </a:lnTo>
                  <a:lnTo>
                    <a:pt x="72227" y="42367"/>
                  </a:lnTo>
                  <a:lnTo>
                    <a:pt x="42367" y="72227"/>
                  </a:lnTo>
                  <a:lnTo>
                    <a:pt x="19603" y="108024"/>
                  </a:lnTo>
                  <a:lnTo>
                    <a:pt x="5094" y="148596"/>
                  </a:lnTo>
                  <a:lnTo>
                    <a:pt x="0" y="192786"/>
                  </a:lnTo>
                  <a:lnTo>
                    <a:pt x="0" y="963930"/>
                  </a:lnTo>
                  <a:lnTo>
                    <a:pt x="5094" y="1008119"/>
                  </a:lnTo>
                  <a:lnTo>
                    <a:pt x="19603" y="1048691"/>
                  </a:lnTo>
                  <a:lnTo>
                    <a:pt x="42367" y="1084488"/>
                  </a:lnTo>
                  <a:lnTo>
                    <a:pt x="72227" y="1114348"/>
                  </a:lnTo>
                  <a:lnTo>
                    <a:pt x="108024" y="1137112"/>
                  </a:lnTo>
                  <a:lnTo>
                    <a:pt x="148596" y="1151621"/>
                  </a:lnTo>
                  <a:lnTo>
                    <a:pt x="192786" y="1156716"/>
                  </a:lnTo>
                  <a:lnTo>
                    <a:pt x="2532126" y="1156716"/>
                  </a:lnTo>
                  <a:lnTo>
                    <a:pt x="2576315" y="1151621"/>
                  </a:lnTo>
                  <a:lnTo>
                    <a:pt x="2616887" y="1137112"/>
                  </a:lnTo>
                  <a:lnTo>
                    <a:pt x="2652684" y="1114348"/>
                  </a:lnTo>
                  <a:lnTo>
                    <a:pt x="2682544" y="1084488"/>
                  </a:lnTo>
                  <a:lnTo>
                    <a:pt x="2705308" y="1048691"/>
                  </a:lnTo>
                  <a:lnTo>
                    <a:pt x="2719817" y="1008119"/>
                  </a:lnTo>
                  <a:lnTo>
                    <a:pt x="2724912" y="963930"/>
                  </a:lnTo>
                  <a:lnTo>
                    <a:pt x="2724912" y="192786"/>
                  </a:lnTo>
                  <a:lnTo>
                    <a:pt x="2719817" y="148596"/>
                  </a:lnTo>
                  <a:lnTo>
                    <a:pt x="2705308" y="108024"/>
                  </a:lnTo>
                  <a:lnTo>
                    <a:pt x="2682544" y="72227"/>
                  </a:lnTo>
                  <a:lnTo>
                    <a:pt x="2652684" y="42367"/>
                  </a:lnTo>
                  <a:lnTo>
                    <a:pt x="2616887" y="19603"/>
                  </a:lnTo>
                  <a:lnTo>
                    <a:pt x="2576315" y="5094"/>
                  </a:lnTo>
                  <a:lnTo>
                    <a:pt x="2532126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88186" y="2794254"/>
              <a:ext cx="2725420" cy="1156970"/>
            </a:xfrm>
            <a:custGeom>
              <a:avLst/>
              <a:gdLst/>
              <a:ahLst/>
              <a:cxnLst/>
              <a:rect l="l" t="t" r="r" b="b"/>
              <a:pathLst>
                <a:path w="2725420" h="1156970">
                  <a:moveTo>
                    <a:pt x="0" y="192786"/>
                  </a:moveTo>
                  <a:lnTo>
                    <a:pt x="5094" y="148596"/>
                  </a:lnTo>
                  <a:lnTo>
                    <a:pt x="19603" y="108024"/>
                  </a:lnTo>
                  <a:lnTo>
                    <a:pt x="42367" y="72227"/>
                  </a:lnTo>
                  <a:lnTo>
                    <a:pt x="72227" y="42367"/>
                  </a:lnTo>
                  <a:lnTo>
                    <a:pt x="108024" y="19603"/>
                  </a:lnTo>
                  <a:lnTo>
                    <a:pt x="148596" y="5094"/>
                  </a:lnTo>
                  <a:lnTo>
                    <a:pt x="192786" y="0"/>
                  </a:lnTo>
                  <a:lnTo>
                    <a:pt x="2532126" y="0"/>
                  </a:lnTo>
                  <a:lnTo>
                    <a:pt x="2576315" y="5094"/>
                  </a:lnTo>
                  <a:lnTo>
                    <a:pt x="2616887" y="19603"/>
                  </a:lnTo>
                  <a:lnTo>
                    <a:pt x="2652684" y="42367"/>
                  </a:lnTo>
                  <a:lnTo>
                    <a:pt x="2682544" y="72227"/>
                  </a:lnTo>
                  <a:lnTo>
                    <a:pt x="2705308" y="108024"/>
                  </a:lnTo>
                  <a:lnTo>
                    <a:pt x="2719817" y="148596"/>
                  </a:lnTo>
                  <a:lnTo>
                    <a:pt x="2724912" y="192786"/>
                  </a:lnTo>
                  <a:lnTo>
                    <a:pt x="2724912" y="963930"/>
                  </a:lnTo>
                  <a:lnTo>
                    <a:pt x="2719817" y="1008119"/>
                  </a:lnTo>
                  <a:lnTo>
                    <a:pt x="2705308" y="1048691"/>
                  </a:lnTo>
                  <a:lnTo>
                    <a:pt x="2682544" y="1084488"/>
                  </a:lnTo>
                  <a:lnTo>
                    <a:pt x="2652684" y="1114348"/>
                  </a:lnTo>
                  <a:lnTo>
                    <a:pt x="2616887" y="1137112"/>
                  </a:lnTo>
                  <a:lnTo>
                    <a:pt x="2576315" y="1151621"/>
                  </a:lnTo>
                  <a:lnTo>
                    <a:pt x="2532126" y="1156716"/>
                  </a:lnTo>
                  <a:lnTo>
                    <a:pt x="192786" y="1156716"/>
                  </a:lnTo>
                  <a:lnTo>
                    <a:pt x="148596" y="1151621"/>
                  </a:lnTo>
                  <a:lnTo>
                    <a:pt x="108024" y="1137112"/>
                  </a:lnTo>
                  <a:lnTo>
                    <a:pt x="72227" y="1114348"/>
                  </a:lnTo>
                  <a:lnTo>
                    <a:pt x="42367" y="1084488"/>
                  </a:lnTo>
                  <a:lnTo>
                    <a:pt x="19603" y="1048691"/>
                  </a:lnTo>
                  <a:lnTo>
                    <a:pt x="5094" y="1008119"/>
                  </a:lnTo>
                  <a:lnTo>
                    <a:pt x="0" y="963930"/>
                  </a:lnTo>
                  <a:lnTo>
                    <a:pt x="0" y="192786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20723" y="2860039"/>
            <a:ext cx="225869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vu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informations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fournies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par la collectivité : </a:t>
            </a:r>
            <a:r>
              <a:rPr sz="1600" spc="-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non</a:t>
            </a:r>
            <a:r>
              <a:rPr sz="1600" b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respect</a:t>
            </a:r>
            <a:r>
              <a:rPr sz="1600" b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conditions </a:t>
            </a:r>
            <a:r>
              <a:rPr sz="1600" spc="-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réglementaires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467992" y="4491609"/>
            <a:ext cx="2754630" cy="1174750"/>
            <a:chOff x="1467992" y="4491609"/>
            <a:chExt cx="2754630" cy="1174750"/>
          </a:xfrm>
        </p:grpSpPr>
        <p:sp>
          <p:nvSpPr>
            <p:cNvPr id="16" name="object 16"/>
            <p:cNvSpPr/>
            <p:nvPr/>
          </p:nvSpPr>
          <p:spPr>
            <a:xfrm>
              <a:off x="1477517" y="4501134"/>
              <a:ext cx="2735580" cy="1155700"/>
            </a:xfrm>
            <a:custGeom>
              <a:avLst/>
              <a:gdLst/>
              <a:ahLst/>
              <a:cxnLst/>
              <a:rect l="l" t="t" r="r" b="b"/>
              <a:pathLst>
                <a:path w="2735579" h="1155700">
                  <a:moveTo>
                    <a:pt x="2543047" y="0"/>
                  </a:moveTo>
                  <a:lnTo>
                    <a:pt x="192531" y="0"/>
                  </a:lnTo>
                  <a:lnTo>
                    <a:pt x="148396" y="5086"/>
                  </a:lnTo>
                  <a:lnTo>
                    <a:pt x="107875" y="19575"/>
                  </a:lnTo>
                  <a:lnTo>
                    <a:pt x="72127" y="42307"/>
                  </a:lnTo>
                  <a:lnTo>
                    <a:pt x="42307" y="72127"/>
                  </a:lnTo>
                  <a:lnTo>
                    <a:pt x="19575" y="107875"/>
                  </a:lnTo>
                  <a:lnTo>
                    <a:pt x="5086" y="148396"/>
                  </a:lnTo>
                  <a:lnTo>
                    <a:pt x="0" y="192532"/>
                  </a:lnTo>
                  <a:lnTo>
                    <a:pt x="0" y="962660"/>
                  </a:lnTo>
                  <a:lnTo>
                    <a:pt x="5086" y="1006795"/>
                  </a:lnTo>
                  <a:lnTo>
                    <a:pt x="19575" y="1047316"/>
                  </a:lnTo>
                  <a:lnTo>
                    <a:pt x="42307" y="1083064"/>
                  </a:lnTo>
                  <a:lnTo>
                    <a:pt x="72127" y="1112884"/>
                  </a:lnTo>
                  <a:lnTo>
                    <a:pt x="107875" y="1135616"/>
                  </a:lnTo>
                  <a:lnTo>
                    <a:pt x="148396" y="1150105"/>
                  </a:lnTo>
                  <a:lnTo>
                    <a:pt x="192531" y="1155192"/>
                  </a:lnTo>
                  <a:lnTo>
                    <a:pt x="2543047" y="1155192"/>
                  </a:lnTo>
                  <a:lnTo>
                    <a:pt x="2587183" y="1150105"/>
                  </a:lnTo>
                  <a:lnTo>
                    <a:pt x="2627704" y="1135616"/>
                  </a:lnTo>
                  <a:lnTo>
                    <a:pt x="2663452" y="1112884"/>
                  </a:lnTo>
                  <a:lnTo>
                    <a:pt x="2693272" y="1083064"/>
                  </a:lnTo>
                  <a:lnTo>
                    <a:pt x="2716004" y="1047316"/>
                  </a:lnTo>
                  <a:lnTo>
                    <a:pt x="2730493" y="1006795"/>
                  </a:lnTo>
                  <a:lnTo>
                    <a:pt x="2735580" y="962660"/>
                  </a:lnTo>
                  <a:lnTo>
                    <a:pt x="2735580" y="192532"/>
                  </a:lnTo>
                  <a:lnTo>
                    <a:pt x="2730493" y="148396"/>
                  </a:lnTo>
                  <a:lnTo>
                    <a:pt x="2716004" y="107875"/>
                  </a:lnTo>
                  <a:lnTo>
                    <a:pt x="2693272" y="72127"/>
                  </a:lnTo>
                  <a:lnTo>
                    <a:pt x="2663452" y="42307"/>
                  </a:lnTo>
                  <a:lnTo>
                    <a:pt x="2627704" y="19575"/>
                  </a:lnTo>
                  <a:lnTo>
                    <a:pt x="2587183" y="5086"/>
                  </a:lnTo>
                  <a:lnTo>
                    <a:pt x="2543047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77517" y="4501134"/>
              <a:ext cx="2735580" cy="1155700"/>
            </a:xfrm>
            <a:custGeom>
              <a:avLst/>
              <a:gdLst/>
              <a:ahLst/>
              <a:cxnLst/>
              <a:rect l="l" t="t" r="r" b="b"/>
              <a:pathLst>
                <a:path w="2735579" h="1155700">
                  <a:moveTo>
                    <a:pt x="0" y="192532"/>
                  </a:moveTo>
                  <a:lnTo>
                    <a:pt x="5086" y="148396"/>
                  </a:lnTo>
                  <a:lnTo>
                    <a:pt x="19575" y="107875"/>
                  </a:lnTo>
                  <a:lnTo>
                    <a:pt x="42307" y="72127"/>
                  </a:lnTo>
                  <a:lnTo>
                    <a:pt x="72127" y="42307"/>
                  </a:lnTo>
                  <a:lnTo>
                    <a:pt x="107875" y="19575"/>
                  </a:lnTo>
                  <a:lnTo>
                    <a:pt x="148396" y="5086"/>
                  </a:lnTo>
                  <a:lnTo>
                    <a:pt x="192531" y="0"/>
                  </a:lnTo>
                  <a:lnTo>
                    <a:pt x="2543047" y="0"/>
                  </a:lnTo>
                  <a:lnTo>
                    <a:pt x="2587183" y="5086"/>
                  </a:lnTo>
                  <a:lnTo>
                    <a:pt x="2627704" y="19575"/>
                  </a:lnTo>
                  <a:lnTo>
                    <a:pt x="2663452" y="42307"/>
                  </a:lnTo>
                  <a:lnTo>
                    <a:pt x="2693272" y="72127"/>
                  </a:lnTo>
                  <a:lnTo>
                    <a:pt x="2716004" y="107875"/>
                  </a:lnTo>
                  <a:lnTo>
                    <a:pt x="2730493" y="148396"/>
                  </a:lnTo>
                  <a:lnTo>
                    <a:pt x="2735580" y="192532"/>
                  </a:lnTo>
                  <a:lnTo>
                    <a:pt x="2735580" y="962660"/>
                  </a:lnTo>
                  <a:lnTo>
                    <a:pt x="2730493" y="1006795"/>
                  </a:lnTo>
                  <a:lnTo>
                    <a:pt x="2716004" y="1047316"/>
                  </a:lnTo>
                  <a:lnTo>
                    <a:pt x="2693272" y="1083064"/>
                  </a:lnTo>
                  <a:lnTo>
                    <a:pt x="2663452" y="1112884"/>
                  </a:lnTo>
                  <a:lnTo>
                    <a:pt x="2627704" y="1135616"/>
                  </a:lnTo>
                  <a:lnTo>
                    <a:pt x="2587183" y="1150105"/>
                  </a:lnTo>
                  <a:lnTo>
                    <a:pt x="2543047" y="1155192"/>
                  </a:lnTo>
                  <a:lnTo>
                    <a:pt x="192531" y="1155192"/>
                  </a:lnTo>
                  <a:lnTo>
                    <a:pt x="148396" y="1150105"/>
                  </a:lnTo>
                  <a:lnTo>
                    <a:pt x="107875" y="1135616"/>
                  </a:lnTo>
                  <a:lnTo>
                    <a:pt x="72127" y="1112884"/>
                  </a:lnTo>
                  <a:lnTo>
                    <a:pt x="42307" y="1083064"/>
                  </a:lnTo>
                  <a:lnTo>
                    <a:pt x="19575" y="1047316"/>
                  </a:lnTo>
                  <a:lnTo>
                    <a:pt x="5086" y="1006795"/>
                  </a:lnTo>
                  <a:lnTo>
                    <a:pt x="0" y="962660"/>
                  </a:lnTo>
                  <a:lnTo>
                    <a:pt x="0" y="192532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634998" y="4688585"/>
            <a:ext cx="241744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95"/>
              </a:spcBef>
            </a:pPr>
            <a:r>
              <a:rPr sz="1600" b="1" u="heavy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Rejet</a:t>
            </a:r>
            <a:r>
              <a:rPr sz="16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du</a:t>
            </a:r>
            <a:r>
              <a:rPr sz="1600" b="1" u="heavy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dossier</a:t>
            </a:r>
            <a:r>
              <a:rPr sz="1600" b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pas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d’examen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par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Président</a:t>
            </a:r>
            <a:r>
              <a:rPr sz="16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du </a:t>
            </a:r>
            <a:r>
              <a:rPr sz="1600" spc="-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Centre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Gestion</a:t>
            </a:r>
            <a:r>
              <a:rPr sz="16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(1)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8601836" y="2786252"/>
            <a:ext cx="2657475" cy="1207770"/>
            <a:chOff x="8601836" y="2786252"/>
            <a:chExt cx="2657475" cy="1207770"/>
          </a:xfrm>
        </p:grpSpPr>
        <p:sp>
          <p:nvSpPr>
            <p:cNvPr id="20" name="object 20"/>
            <p:cNvSpPr/>
            <p:nvPr/>
          </p:nvSpPr>
          <p:spPr>
            <a:xfrm>
              <a:off x="8611361" y="2795777"/>
              <a:ext cx="2638425" cy="1188720"/>
            </a:xfrm>
            <a:custGeom>
              <a:avLst/>
              <a:gdLst/>
              <a:ahLst/>
              <a:cxnLst/>
              <a:rect l="l" t="t" r="r" b="b"/>
              <a:pathLst>
                <a:path w="2638425" h="1188720">
                  <a:moveTo>
                    <a:pt x="2439924" y="0"/>
                  </a:moveTo>
                  <a:lnTo>
                    <a:pt x="198120" y="0"/>
                  </a:lnTo>
                  <a:lnTo>
                    <a:pt x="152675" y="5229"/>
                  </a:lnTo>
                  <a:lnTo>
                    <a:pt x="110967" y="20127"/>
                  </a:lnTo>
                  <a:lnTo>
                    <a:pt x="74182" y="43507"/>
                  </a:lnTo>
                  <a:lnTo>
                    <a:pt x="43507" y="74182"/>
                  </a:lnTo>
                  <a:lnTo>
                    <a:pt x="20127" y="110967"/>
                  </a:lnTo>
                  <a:lnTo>
                    <a:pt x="5229" y="152675"/>
                  </a:lnTo>
                  <a:lnTo>
                    <a:pt x="0" y="198120"/>
                  </a:lnTo>
                  <a:lnTo>
                    <a:pt x="0" y="990600"/>
                  </a:lnTo>
                  <a:lnTo>
                    <a:pt x="5229" y="1036044"/>
                  </a:lnTo>
                  <a:lnTo>
                    <a:pt x="20127" y="1077752"/>
                  </a:lnTo>
                  <a:lnTo>
                    <a:pt x="43507" y="1114537"/>
                  </a:lnTo>
                  <a:lnTo>
                    <a:pt x="74182" y="1145212"/>
                  </a:lnTo>
                  <a:lnTo>
                    <a:pt x="110967" y="1168592"/>
                  </a:lnTo>
                  <a:lnTo>
                    <a:pt x="152675" y="1183490"/>
                  </a:lnTo>
                  <a:lnTo>
                    <a:pt x="198120" y="1188720"/>
                  </a:lnTo>
                  <a:lnTo>
                    <a:pt x="2439924" y="1188720"/>
                  </a:lnTo>
                  <a:lnTo>
                    <a:pt x="2485368" y="1183490"/>
                  </a:lnTo>
                  <a:lnTo>
                    <a:pt x="2527076" y="1168592"/>
                  </a:lnTo>
                  <a:lnTo>
                    <a:pt x="2563861" y="1145212"/>
                  </a:lnTo>
                  <a:lnTo>
                    <a:pt x="2594536" y="1114537"/>
                  </a:lnTo>
                  <a:lnTo>
                    <a:pt x="2617916" y="1077752"/>
                  </a:lnTo>
                  <a:lnTo>
                    <a:pt x="2632814" y="1036044"/>
                  </a:lnTo>
                  <a:lnTo>
                    <a:pt x="2638044" y="990600"/>
                  </a:lnTo>
                  <a:lnTo>
                    <a:pt x="2638044" y="198120"/>
                  </a:lnTo>
                  <a:lnTo>
                    <a:pt x="2632814" y="152675"/>
                  </a:lnTo>
                  <a:lnTo>
                    <a:pt x="2617916" y="110967"/>
                  </a:lnTo>
                  <a:lnTo>
                    <a:pt x="2594536" y="74182"/>
                  </a:lnTo>
                  <a:lnTo>
                    <a:pt x="2563861" y="43507"/>
                  </a:lnTo>
                  <a:lnTo>
                    <a:pt x="2527076" y="20127"/>
                  </a:lnTo>
                  <a:lnTo>
                    <a:pt x="2485368" y="5229"/>
                  </a:lnTo>
                  <a:lnTo>
                    <a:pt x="2439924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611361" y="2795777"/>
              <a:ext cx="2638425" cy="1188720"/>
            </a:xfrm>
            <a:custGeom>
              <a:avLst/>
              <a:gdLst/>
              <a:ahLst/>
              <a:cxnLst/>
              <a:rect l="l" t="t" r="r" b="b"/>
              <a:pathLst>
                <a:path w="2638425" h="1188720">
                  <a:moveTo>
                    <a:pt x="0" y="198120"/>
                  </a:moveTo>
                  <a:lnTo>
                    <a:pt x="5229" y="152675"/>
                  </a:lnTo>
                  <a:lnTo>
                    <a:pt x="20127" y="110967"/>
                  </a:lnTo>
                  <a:lnTo>
                    <a:pt x="43507" y="74182"/>
                  </a:lnTo>
                  <a:lnTo>
                    <a:pt x="74182" y="43507"/>
                  </a:lnTo>
                  <a:lnTo>
                    <a:pt x="110967" y="20127"/>
                  </a:lnTo>
                  <a:lnTo>
                    <a:pt x="152675" y="5229"/>
                  </a:lnTo>
                  <a:lnTo>
                    <a:pt x="198120" y="0"/>
                  </a:lnTo>
                  <a:lnTo>
                    <a:pt x="2439924" y="0"/>
                  </a:lnTo>
                  <a:lnTo>
                    <a:pt x="2485368" y="5229"/>
                  </a:lnTo>
                  <a:lnTo>
                    <a:pt x="2527076" y="20127"/>
                  </a:lnTo>
                  <a:lnTo>
                    <a:pt x="2563861" y="43507"/>
                  </a:lnTo>
                  <a:lnTo>
                    <a:pt x="2594536" y="74182"/>
                  </a:lnTo>
                  <a:lnTo>
                    <a:pt x="2617916" y="110967"/>
                  </a:lnTo>
                  <a:lnTo>
                    <a:pt x="2632814" y="152675"/>
                  </a:lnTo>
                  <a:lnTo>
                    <a:pt x="2638044" y="198120"/>
                  </a:lnTo>
                  <a:lnTo>
                    <a:pt x="2638044" y="990600"/>
                  </a:lnTo>
                  <a:lnTo>
                    <a:pt x="2632814" y="1036044"/>
                  </a:lnTo>
                  <a:lnTo>
                    <a:pt x="2617916" y="1077752"/>
                  </a:lnTo>
                  <a:lnTo>
                    <a:pt x="2594536" y="1114537"/>
                  </a:lnTo>
                  <a:lnTo>
                    <a:pt x="2563861" y="1145212"/>
                  </a:lnTo>
                  <a:lnTo>
                    <a:pt x="2527076" y="1168592"/>
                  </a:lnTo>
                  <a:lnTo>
                    <a:pt x="2485368" y="1183490"/>
                  </a:lnTo>
                  <a:lnTo>
                    <a:pt x="2439924" y="1188720"/>
                  </a:lnTo>
                  <a:lnTo>
                    <a:pt x="198120" y="1188720"/>
                  </a:lnTo>
                  <a:lnTo>
                    <a:pt x="152675" y="1183490"/>
                  </a:lnTo>
                  <a:lnTo>
                    <a:pt x="110967" y="1168592"/>
                  </a:lnTo>
                  <a:lnTo>
                    <a:pt x="74182" y="1145212"/>
                  </a:lnTo>
                  <a:lnTo>
                    <a:pt x="43507" y="1114537"/>
                  </a:lnTo>
                  <a:lnTo>
                    <a:pt x="20127" y="1077752"/>
                  </a:lnTo>
                  <a:lnTo>
                    <a:pt x="5229" y="1036044"/>
                  </a:lnTo>
                  <a:lnTo>
                    <a:pt x="0" y="990600"/>
                  </a:lnTo>
                  <a:lnTo>
                    <a:pt x="0" y="198120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805164" y="2877692"/>
            <a:ext cx="224726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vu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informations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fournies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par la collectivité : </a:t>
            </a:r>
            <a:r>
              <a:rPr sz="1600" spc="-3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respect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conditions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réglementaires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693277" y="4345304"/>
            <a:ext cx="2579370" cy="1054100"/>
            <a:chOff x="8693277" y="4345304"/>
            <a:chExt cx="2579370" cy="1054100"/>
          </a:xfrm>
        </p:grpSpPr>
        <p:sp>
          <p:nvSpPr>
            <p:cNvPr id="24" name="object 24"/>
            <p:cNvSpPr/>
            <p:nvPr/>
          </p:nvSpPr>
          <p:spPr>
            <a:xfrm>
              <a:off x="8702802" y="4354829"/>
              <a:ext cx="2560320" cy="1035050"/>
            </a:xfrm>
            <a:custGeom>
              <a:avLst/>
              <a:gdLst/>
              <a:ahLst/>
              <a:cxnLst/>
              <a:rect l="l" t="t" r="r" b="b"/>
              <a:pathLst>
                <a:path w="2560320" h="1035050">
                  <a:moveTo>
                    <a:pt x="2387854" y="0"/>
                  </a:moveTo>
                  <a:lnTo>
                    <a:pt x="172466" y="0"/>
                  </a:lnTo>
                  <a:lnTo>
                    <a:pt x="126617" y="6160"/>
                  </a:lnTo>
                  <a:lnTo>
                    <a:pt x="85419" y="23546"/>
                  </a:lnTo>
                  <a:lnTo>
                    <a:pt x="50514" y="50514"/>
                  </a:lnTo>
                  <a:lnTo>
                    <a:pt x="23546" y="85419"/>
                  </a:lnTo>
                  <a:lnTo>
                    <a:pt x="6160" y="126617"/>
                  </a:lnTo>
                  <a:lnTo>
                    <a:pt x="0" y="172466"/>
                  </a:lnTo>
                  <a:lnTo>
                    <a:pt x="0" y="862330"/>
                  </a:lnTo>
                  <a:lnTo>
                    <a:pt x="6160" y="908178"/>
                  </a:lnTo>
                  <a:lnTo>
                    <a:pt x="23546" y="949376"/>
                  </a:lnTo>
                  <a:lnTo>
                    <a:pt x="50514" y="984281"/>
                  </a:lnTo>
                  <a:lnTo>
                    <a:pt x="85419" y="1011249"/>
                  </a:lnTo>
                  <a:lnTo>
                    <a:pt x="126617" y="1028635"/>
                  </a:lnTo>
                  <a:lnTo>
                    <a:pt x="172466" y="1034796"/>
                  </a:lnTo>
                  <a:lnTo>
                    <a:pt x="2387854" y="1034796"/>
                  </a:lnTo>
                  <a:lnTo>
                    <a:pt x="2433702" y="1028635"/>
                  </a:lnTo>
                  <a:lnTo>
                    <a:pt x="2474900" y="1011249"/>
                  </a:lnTo>
                  <a:lnTo>
                    <a:pt x="2509805" y="984281"/>
                  </a:lnTo>
                  <a:lnTo>
                    <a:pt x="2536773" y="949376"/>
                  </a:lnTo>
                  <a:lnTo>
                    <a:pt x="2554159" y="908178"/>
                  </a:lnTo>
                  <a:lnTo>
                    <a:pt x="2560320" y="862330"/>
                  </a:lnTo>
                  <a:lnTo>
                    <a:pt x="2560320" y="172466"/>
                  </a:lnTo>
                  <a:lnTo>
                    <a:pt x="2554159" y="126617"/>
                  </a:lnTo>
                  <a:lnTo>
                    <a:pt x="2536773" y="85419"/>
                  </a:lnTo>
                  <a:lnTo>
                    <a:pt x="2509805" y="50514"/>
                  </a:lnTo>
                  <a:lnTo>
                    <a:pt x="2474900" y="23546"/>
                  </a:lnTo>
                  <a:lnTo>
                    <a:pt x="2433702" y="6160"/>
                  </a:lnTo>
                  <a:lnTo>
                    <a:pt x="2387854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702802" y="4354829"/>
              <a:ext cx="2560320" cy="1035050"/>
            </a:xfrm>
            <a:custGeom>
              <a:avLst/>
              <a:gdLst/>
              <a:ahLst/>
              <a:cxnLst/>
              <a:rect l="l" t="t" r="r" b="b"/>
              <a:pathLst>
                <a:path w="2560320" h="1035050">
                  <a:moveTo>
                    <a:pt x="0" y="172466"/>
                  </a:moveTo>
                  <a:lnTo>
                    <a:pt x="6160" y="126617"/>
                  </a:lnTo>
                  <a:lnTo>
                    <a:pt x="23546" y="85419"/>
                  </a:lnTo>
                  <a:lnTo>
                    <a:pt x="50514" y="50514"/>
                  </a:lnTo>
                  <a:lnTo>
                    <a:pt x="85419" y="23546"/>
                  </a:lnTo>
                  <a:lnTo>
                    <a:pt x="126617" y="6160"/>
                  </a:lnTo>
                  <a:lnTo>
                    <a:pt x="172466" y="0"/>
                  </a:lnTo>
                  <a:lnTo>
                    <a:pt x="2387854" y="0"/>
                  </a:lnTo>
                  <a:lnTo>
                    <a:pt x="2433702" y="6160"/>
                  </a:lnTo>
                  <a:lnTo>
                    <a:pt x="2474900" y="23546"/>
                  </a:lnTo>
                  <a:lnTo>
                    <a:pt x="2509805" y="50514"/>
                  </a:lnTo>
                  <a:lnTo>
                    <a:pt x="2536773" y="85419"/>
                  </a:lnTo>
                  <a:lnTo>
                    <a:pt x="2554159" y="126617"/>
                  </a:lnTo>
                  <a:lnTo>
                    <a:pt x="2560320" y="172466"/>
                  </a:lnTo>
                  <a:lnTo>
                    <a:pt x="2560320" y="862330"/>
                  </a:lnTo>
                  <a:lnTo>
                    <a:pt x="2554159" y="908178"/>
                  </a:lnTo>
                  <a:lnTo>
                    <a:pt x="2536773" y="949376"/>
                  </a:lnTo>
                  <a:lnTo>
                    <a:pt x="2509805" y="984281"/>
                  </a:lnTo>
                  <a:lnTo>
                    <a:pt x="2474900" y="1011249"/>
                  </a:lnTo>
                  <a:lnTo>
                    <a:pt x="2433702" y="1028635"/>
                  </a:lnTo>
                  <a:lnTo>
                    <a:pt x="2387854" y="1034796"/>
                  </a:lnTo>
                  <a:lnTo>
                    <a:pt x="172466" y="1034796"/>
                  </a:lnTo>
                  <a:lnTo>
                    <a:pt x="126617" y="1028635"/>
                  </a:lnTo>
                  <a:lnTo>
                    <a:pt x="85419" y="1011249"/>
                  </a:lnTo>
                  <a:lnTo>
                    <a:pt x="50514" y="984281"/>
                  </a:lnTo>
                  <a:lnTo>
                    <a:pt x="23546" y="949376"/>
                  </a:lnTo>
                  <a:lnTo>
                    <a:pt x="6160" y="908178"/>
                  </a:lnTo>
                  <a:lnTo>
                    <a:pt x="0" y="862330"/>
                  </a:lnTo>
                  <a:lnTo>
                    <a:pt x="0" y="172466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8859646" y="4359097"/>
            <a:ext cx="224790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-1270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75" baseline="26455" dirty="0">
                <a:solidFill>
                  <a:srgbClr val="FFFFFF"/>
                </a:solidFill>
                <a:latin typeface="Calibri"/>
                <a:cs typeface="Calibri"/>
              </a:rPr>
              <a:t>ème</a:t>
            </a:r>
            <a:r>
              <a:rPr sz="1575" spc="7" baseline="264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phase d’instruction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propositions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pré-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cotation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au vu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des critères </a:t>
            </a:r>
            <a:r>
              <a:rPr sz="1600" spc="-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LDG –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promotion</a:t>
            </a:r>
            <a:r>
              <a:rPr sz="16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interne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843141" y="5585840"/>
            <a:ext cx="2409190" cy="1127125"/>
            <a:chOff x="6843141" y="5585840"/>
            <a:chExt cx="2409190" cy="1127125"/>
          </a:xfrm>
        </p:grpSpPr>
        <p:sp>
          <p:nvSpPr>
            <p:cNvPr id="28" name="object 28"/>
            <p:cNvSpPr/>
            <p:nvPr/>
          </p:nvSpPr>
          <p:spPr>
            <a:xfrm>
              <a:off x="6852666" y="5595365"/>
              <a:ext cx="2390140" cy="1108075"/>
            </a:xfrm>
            <a:custGeom>
              <a:avLst/>
              <a:gdLst/>
              <a:ahLst/>
              <a:cxnLst/>
              <a:rect l="l" t="t" r="r" b="b"/>
              <a:pathLst>
                <a:path w="2390140" h="1108075">
                  <a:moveTo>
                    <a:pt x="2204974" y="0"/>
                  </a:moveTo>
                  <a:lnTo>
                    <a:pt x="184657" y="0"/>
                  </a:lnTo>
                  <a:lnTo>
                    <a:pt x="135569" y="6596"/>
                  </a:lnTo>
                  <a:lnTo>
                    <a:pt x="91458" y="25211"/>
                  </a:lnTo>
                  <a:lnTo>
                    <a:pt x="54086" y="54086"/>
                  </a:lnTo>
                  <a:lnTo>
                    <a:pt x="25211" y="91458"/>
                  </a:lnTo>
                  <a:lnTo>
                    <a:pt x="6596" y="135569"/>
                  </a:lnTo>
                  <a:lnTo>
                    <a:pt x="0" y="184658"/>
                  </a:lnTo>
                  <a:lnTo>
                    <a:pt x="0" y="923290"/>
                  </a:lnTo>
                  <a:lnTo>
                    <a:pt x="6596" y="972378"/>
                  </a:lnTo>
                  <a:lnTo>
                    <a:pt x="25211" y="1016489"/>
                  </a:lnTo>
                  <a:lnTo>
                    <a:pt x="54086" y="1053861"/>
                  </a:lnTo>
                  <a:lnTo>
                    <a:pt x="91458" y="1082736"/>
                  </a:lnTo>
                  <a:lnTo>
                    <a:pt x="135569" y="1101351"/>
                  </a:lnTo>
                  <a:lnTo>
                    <a:pt x="184657" y="1107948"/>
                  </a:lnTo>
                  <a:lnTo>
                    <a:pt x="2204974" y="1107948"/>
                  </a:lnTo>
                  <a:lnTo>
                    <a:pt x="2254062" y="1101351"/>
                  </a:lnTo>
                  <a:lnTo>
                    <a:pt x="2298173" y="1082736"/>
                  </a:lnTo>
                  <a:lnTo>
                    <a:pt x="2335545" y="1053861"/>
                  </a:lnTo>
                  <a:lnTo>
                    <a:pt x="2364420" y="1016489"/>
                  </a:lnTo>
                  <a:lnTo>
                    <a:pt x="2383035" y="972378"/>
                  </a:lnTo>
                  <a:lnTo>
                    <a:pt x="2389631" y="923290"/>
                  </a:lnTo>
                  <a:lnTo>
                    <a:pt x="2389631" y="184658"/>
                  </a:lnTo>
                  <a:lnTo>
                    <a:pt x="2383035" y="135569"/>
                  </a:lnTo>
                  <a:lnTo>
                    <a:pt x="2364420" y="91458"/>
                  </a:lnTo>
                  <a:lnTo>
                    <a:pt x="2335545" y="54086"/>
                  </a:lnTo>
                  <a:lnTo>
                    <a:pt x="2298173" y="25211"/>
                  </a:lnTo>
                  <a:lnTo>
                    <a:pt x="2254062" y="6596"/>
                  </a:lnTo>
                  <a:lnTo>
                    <a:pt x="2204974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852666" y="5595365"/>
              <a:ext cx="2390140" cy="1108075"/>
            </a:xfrm>
            <a:custGeom>
              <a:avLst/>
              <a:gdLst/>
              <a:ahLst/>
              <a:cxnLst/>
              <a:rect l="l" t="t" r="r" b="b"/>
              <a:pathLst>
                <a:path w="2390140" h="1108075">
                  <a:moveTo>
                    <a:pt x="0" y="184658"/>
                  </a:moveTo>
                  <a:lnTo>
                    <a:pt x="6596" y="135569"/>
                  </a:lnTo>
                  <a:lnTo>
                    <a:pt x="25211" y="91458"/>
                  </a:lnTo>
                  <a:lnTo>
                    <a:pt x="54086" y="54086"/>
                  </a:lnTo>
                  <a:lnTo>
                    <a:pt x="91458" y="25211"/>
                  </a:lnTo>
                  <a:lnTo>
                    <a:pt x="135569" y="6596"/>
                  </a:lnTo>
                  <a:lnTo>
                    <a:pt x="184657" y="0"/>
                  </a:lnTo>
                  <a:lnTo>
                    <a:pt x="2204974" y="0"/>
                  </a:lnTo>
                  <a:lnTo>
                    <a:pt x="2254062" y="6596"/>
                  </a:lnTo>
                  <a:lnTo>
                    <a:pt x="2298173" y="25211"/>
                  </a:lnTo>
                  <a:lnTo>
                    <a:pt x="2335545" y="54086"/>
                  </a:lnTo>
                  <a:lnTo>
                    <a:pt x="2364420" y="91458"/>
                  </a:lnTo>
                  <a:lnTo>
                    <a:pt x="2383035" y="135569"/>
                  </a:lnTo>
                  <a:lnTo>
                    <a:pt x="2389631" y="184658"/>
                  </a:lnTo>
                  <a:lnTo>
                    <a:pt x="2389631" y="923290"/>
                  </a:lnTo>
                  <a:lnTo>
                    <a:pt x="2383035" y="972378"/>
                  </a:lnTo>
                  <a:lnTo>
                    <a:pt x="2364420" y="1016489"/>
                  </a:lnTo>
                  <a:lnTo>
                    <a:pt x="2335545" y="1053861"/>
                  </a:lnTo>
                  <a:lnTo>
                    <a:pt x="2298173" y="1082736"/>
                  </a:lnTo>
                  <a:lnTo>
                    <a:pt x="2254062" y="1101351"/>
                  </a:lnTo>
                  <a:lnTo>
                    <a:pt x="2204974" y="1107948"/>
                  </a:lnTo>
                  <a:lnTo>
                    <a:pt x="184657" y="1107948"/>
                  </a:lnTo>
                  <a:lnTo>
                    <a:pt x="135569" y="1101351"/>
                  </a:lnTo>
                  <a:lnTo>
                    <a:pt x="91458" y="1082736"/>
                  </a:lnTo>
                  <a:lnTo>
                    <a:pt x="54086" y="1053861"/>
                  </a:lnTo>
                  <a:lnTo>
                    <a:pt x="25211" y="1016489"/>
                  </a:lnTo>
                  <a:lnTo>
                    <a:pt x="6596" y="972378"/>
                  </a:lnTo>
                  <a:lnTo>
                    <a:pt x="0" y="923290"/>
                  </a:lnTo>
                  <a:lnTo>
                    <a:pt x="0" y="184658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052818" y="5637682"/>
            <a:ext cx="1988820" cy="100076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 marR="5080" indent="-1905" algn="ctr"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Examen par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lang="fr-FR" sz="1600" spc="-5" dirty="0">
                <a:solidFill>
                  <a:srgbClr val="FFFFFF"/>
                </a:solidFill>
                <a:latin typeface="Calibri"/>
                <a:cs typeface="Calibri"/>
              </a:rPr>
              <a:t> 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Commission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(1)</a:t>
            </a:r>
            <a:r>
              <a:rPr sz="1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élus</a:t>
            </a:r>
            <a:r>
              <a:rPr lang="fr-FR" sz="1600" spc="-5" dirty="0">
                <a:solidFill>
                  <a:srgbClr val="FFFFFF"/>
                </a:solidFill>
                <a:latin typeface="Calibri"/>
                <a:cs typeface="Calibri"/>
              </a:rPr>
              <a:t> </a:t>
            </a:r>
            <a:r>
              <a:rPr sz="1600" spc="-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du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Centre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Gestion</a:t>
            </a:r>
            <a:r>
              <a:rPr lang="fr-FR" sz="1600" spc="-10" dirty="0">
                <a:solidFill>
                  <a:srgbClr val="FFFFFF"/>
                </a:solidFill>
                <a:latin typeface="Calibri"/>
                <a:cs typeface="Calibri"/>
              </a:rPr>
              <a:t> 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fr-FR" sz="1600" b="1" spc="-15" dirty="0">
                <a:solidFill>
                  <a:srgbClr val="FFFFFF"/>
                </a:solidFill>
                <a:latin typeface="Calibri"/>
                <a:cs typeface="Calibri"/>
              </a:rPr>
              <a:t>Juin 2024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0019156" y="5585840"/>
            <a:ext cx="2064385" cy="1127125"/>
            <a:chOff x="10019156" y="5585840"/>
            <a:chExt cx="2064385" cy="1127125"/>
          </a:xfrm>
        </p:grpSpPr>
        <p:sp>
          <p:nvSpPr>
            <p:cNvPr id="32" name="object 32"/>
            <p:cNvSpPr/>
            <p:nvPr/>
          </p:nvSpPr>
          <p:spPr>
            <a:xfrm>
              <a:off x="10028681" y="5595365"/>
              <a:ext cx="2045335" cy="1108075"/>
            </a:xfrm>
            <a:custGeom>
              <a:avLst/>
              <a:gdLst/>
              <a:ahLst/>
              <a:cxnLst/>
              <a:rect l="l" t="t" r="r" b="b"/>
              <a:pathLst>
                <a:path w="2045334" h="1108075">
                  <a:moveTo>
                    <a:pt x="1860550" y="0"/>
                  </a:moveTo>
                  <a:lnTo>
                    <a:pt x="184658" y="0"/>
                  </a:lnTo>
                  <a:lnTo>
                    <a:pt x="135569" y="6596"/>
                  </a:lnTo>
                  <a:lnTo>
                    <a:pt x="91458" y="25211"/>
                  </a:lnTo>
                  <a:lnTo>
                    <a:pt x="54086" y="54086"/>
                  </a:lnTo>
                  <a:lnTo>
                    <a:pt x="25211" y="91458"/>
                  </a:lnTo>
                  <a:lnTo>
                    <a:pt x="6596" y="135569"/>
                  </a:lnTo>
                  <a:lnTo>
                    <a:pt x="0" y="184658"/>
                  </a:lnTo>
                  <a:lnTo>
                    <a:pt x="0" y="923290"/>
                  </a:lnTo>
                  <a:lnTo>
                    <a:pt x="6596" y="972378"/>
                  </a:lnTo>
                  <a:lnTo>
                    <a:pt x="25211" y="1016489"/>
                  </a:lnTo>
                  <a:lnTo>
                    <a:pt x="54086" y="1053861"/>
                  </a:lnTo>
                  <a:lnTo>
                    <a:pt x="91458" y="1082736"/>
                  </a:lnTo>
                  <a:lnTo>
                    <a:pt x="135569" y="1101351"/>
                  </a:lnTo>
                  <a:lnTo>
                    <a:pt x="184658" y="1107948"/>
                  </a:lnTo>
                  <a:lnTo>
                    <a:pt x="1860550" y="1107948"/>
                  </a:lnTo>
                  <a:lnTo>
                    <a:pt x="1909638" y="1101351"/>
                  </a:lnTo>
                  <a:lnTo>
                    <a:pt x="1953749" y="1082736"/>
                  </a:lnTo>
                  <a:lnTo>
                    <a:pt x="1991121" y="1053861"/>
                  </a:lnTo>
                  <a:lnTo>
                    <a:pt x="2019996" y="1016489"/>
                  </a:lnTo>
                  <a:lnTo>
                    <a:pt x="2038611" y="972378"/>
                  </a:lnTo>
                  <a:lnTo>
                    <a:pt x="2045208" y="923290"/>
                  </a:lnTo>
                  <a:lnTo>
                    <a:pt x="2045208" y="184658"/>
                  </a:lnTo>
                  <a:lnTo>
                    <a:pt x="2038611" y="135569"/>
                  </a:lnTo>
                  <a:lnTo>
                    <a:pt x="2019996" y="91458"/>
                  </a:lnTo>
                  <a:lnTo>
                    <a:pt x="1991121" y="54086"/>
                  </a:lnTo>
                  <a:lnTo>
                    <a:pt x="1953749" y="25211"/>
                  </a:lnTo>
                  <a:lnTo>
                    <a:pt x="1909638" y="6596"/>
                  </a:lnTo>
                  <a:lnTo>
                    <a:pt x="1860550" y="0"/>
                  </a:lnTo>
                  <a:close/>
                </a:path>
              </a:pathLst>
            </a:custGeom>
            <a:solidFill>
              <a:srgbClr val="EB77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028681" y="5595365"/>
              <a:ext cx="2045335" cy="1108075"/>
            </a:xfrm>
            <a:custGeom>
              <a:avLst/>
              <a:gdLst/>
              <a:ahLst/>
              <a:cxnLst/>
              <a:rect l="l" t="t" r="r" b="b"/>
              <a:pathLst>
                <a:path w="2045334" h="1108075">
                  <a:moveTo>
                    <a:pt x="0" y="184658"/>
                  </a:moveTo>
                  <a:lnTo>
                    <a:pt x="6596" y="135569"/>
                  </a:lnTo>
                  <a:lnTo>
                    <a:pt x="25211" y="91458"/>
                  </a:lnTo>
                  <a:lnTo>
                    <a:pt x="54086" y="54086"/>
                  </a:lnTo>
                  <a:lnTo>
                    <a:pt x="91458" y="25211"/>
                  </a:lnTo>
                  <a:lnTo>
                    <a:pt x="135569" y="6596"/>
                  </a:lnTo>
                  <a:lnTo>
                    <a:pt x="184658" y="0"/>
                  </a:lnTo>
                  <a:lnTo>
                    <a:pt x="1860550" y="0"/>
                  </a:lnTo>
                  <a:lnTo>
                    <a:pt x="1909638" y="6596"/>
                  </a:lnTo>
                  <a:lnTo>
                    <a:pt x="1953749" y="25211"/>
                  </a:lnTo>
                  <a:lnTo>
                    <a:pt x="1991121" y="54086"/>
                  </a:lnTo>
                  <a:lnTo>
                    <a:pt x="2019996" y="91458"/>
                  </a:lnTo>
                  <a:lnTo>
                    <a:pt x="2038611" y="135569"/>
                  </a:lnTo>
                  <a:lnTo>
                    <a:pt x="2045208" y="184658"/>
                  </a:lnTo>
                  <a:lnTo>
                    <a:pt x="2045208" y="923290"/>
                  </a:lnTo>
                  <a:lnTo>
                    <a:pt x="2038611" y="972378"/>
                  </a:lnTo>
                  <a:lnTo>
                    <a:pt x="2019996" y="1016489"/>
                  </a:lnTo>
                  <a:lnTo>
                    <a:pt x="1991121" y="1053861"/>
                  </a:lnTo>
                  <a:lnTo>
                    <a:pt x="1953749" y="1082736"/>
                  </a:lnTo>
                  <a:lnTo>
                    <a:pt x="1909638" y="1101351"/>
                  </a:lnTo>
                  <a:lnTo>
                    <a:pt x="1860550" y="1107948"/>
                  </a:lnTo>
                  <a:lnTo>
                    <a:pt x="184658" y="1107948"/>
                  </a:lnTo>
                  <a:lnTo>
                    <a:pt x="135569" y="1101351"/>
                  </a:lnTo>
                  <a:lnTo>
                    <a:pt x="91458" y="1082736"/>
                  </a:lnTo>
                  <a:lnTo>
                    <a:pt x="54086" y="1053861"/>
                  </a:lnTo>
                  <a:lnTo>
                    <a:pt x="25211" y="1016489"/>
                  </a:lnTo>
                  <a:lnTo>
                    <a:pt x="6596" y="972378"/>
                  </a:lnTo>
                  <a:lnTo>
                    <a:pt x="0" y="923290"/>
                  </a:lnTo>
                  <a:lnTo>
                    <a:pt x="0" y="184658"/>
                  </a:lnTo>
                  <a:close/>
                </a:path>
              </a:pathLst>
            </a:custGeom>
            <a:ln w="19050">
              <a:solidFill>
                <a:srgbClr val="58A3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0140695" y="5759297"/>
            <a:ext cx="1823085" cy="75692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Publication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liste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d’aptitude</a:t>
            </a:r>
            <a:endParaRPr sz="16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550" b="1" baseline="26455" dirty="0">
                <a:solidFill>
                  <a:srgbClr val="FFFFFF"/>
                </a:solidFill>
                <a:latin typeface="Calibri"/>
                <a:cs typeface="Calibri"/>
              </a:rPr>
              <a:t>er</a:t>
            </a:r>
            <a:r>
              <a:rPr sz="1550" b="1" spc="165" baseline="264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FR" sz="1600" b="1" spc="-10" dirty="0">
                <a:solidFill>
                  <a:srgbClr val="FFFFFF"/>
                </a:solidFill>
                <a:latin typeface="Calibri"/>
                <a:cs typeface="Calibri"/>
              </a:rPr>
              <a:t>juillet 2024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098283" y="2890901"/>
            <a:ext cx="1407160" cy="648970"/>
          </a:xfrm>
          <a:custGeom>
            <a:avLst/>
            <a:gdLst/>
            <a:ahLst/>
            <a:cxnLst/>
            <a:rect l="l" t="t" r="r" b="b"/>
            <a:pathLst>
              <a:path w="1407159" h="648970">
                <a:moveTo>
                  <a:pt x="1323142" y="622903"/>
                </a:moveTo>
                <a:lnTo>
                  <a:pt x="1311402" y="648970"/>
                </a:lnTo>
                <a:lnTo>
                  <a:pt x="1407160" y="645160"/>
                </a:lnTo>
                <a:lnTo>
                  <a:pt x="1393801" y="628776"/>
                </a:lnTo>
                <a:lnTo>
                  <a:pt x="1336167" y="628776"/>
                </a:lnTo>
                <a:lnTo>
                  <a:pt x="1323142" y="622903"/>
                </a:lnTo>
                <a:close/>
              </a:path>
              <a:path w="1407159" h="648970">
                <a:moveTo>
                  <a:pt x="1334862" y="596882"/>
                </a:moveTo>
                <a:lnTo>
                  <a:pt x="1323142" y="622903"/>
                </a:lnTo>
                <a:lnTo>
                  <a:pt x="1336167" y="628776"/>
                </a:lnTo>
                <a:lnTo>
                  <a:pt x="1347851" y="602741"/>
                </a:lnTo>
                <a:lnTo>
                  <a:pt x="1334862" y="596882"/>
                </a:lnTo>
                <a:close/>
              </a:path>
              <a:path w="1407159" h="648970">
                <a:moveTo>
                  <a:pt x="1346581" y="570864"/>
                </a:moveTo>
                <a:lnTo>
                  <a:pt x="1334862" y="596882"/>
                </a:lnTo>
                <a:lnTo>
                  <a:pt x="1347851" y="602741"/>
                </a:lnTo>
                <a:lnTo>
                  <a:pt x="1336167" y="628776"/>
                </a:lnTo>
                <a:lnTo>
                  <a:pt x="1393801" y="628776"/>
                </a:lnTo>
                <a:lnTo>
                  <a:pt x="1346581" y="570864"/>
                </a:lnTo>
                <a:close/>
              </a:path>
              <a:path w="1407159" h="648970">
                <a:moveTo>
                  <a:pt x="11684" y="0"/>
                </a:moveTo>
                <a:lnTo>
                  <a:pt x="0" y="26162"/>
                </a:lnTo>
                <a:lnTo>
                  <a:pt x="1323142" y="622903"/>
                </a:lnTo>
                <a:lnTo>
                  <a:pt x="1334862" y="596882"/>
                </a:lnTo>
                <a:lnTo>
                  <a:pt x="116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68546" y="2890773"/>
            <a:ext cx="1590040" cy="653415"/>
          </a:xfrm>
          <a:custGeom>
            <a:avLst/>
            <a:gdLst/>
            <a:ahLst/>
            <a:cxnLst/>
            <a:rect l="l" t="t" r="r" b="b"/>
            <a:pathLst>
              <a:path w="1590039" h="653414">
                <a:moveTo>
                  <a:pt x="63753" y="573786"/>
                </a:moveTo>
                <a:lnTo>
                  <a:pt x="0" y="645287"/>
                </a:lnTo>
                <a:lnTo>
                  <a:pt x="95503" y="653288"/>
                </a:lnTo>
                <a:lnTo>
                  <a:pt x="87033" y="632078"/>
                </a:lnTo>
                <a:lnTo>
                  <a:pt x="71627" y="632078"/>
                </a:lnTo>
                <a:lnTo>
                  <a:pt x="61087" y="605536"/>
                </a:lnTo>
                <a:lnTo>
                  <a:pt x="74324" y="600254"/>
                </a:lnTo>
                <a:lnTo>
                  <a:pt x="63753" y="573786"/>
                </a:lnTo>
                <a:close/>
              </a:path>
              <a:path w="1590039" h="653414">
                <a:moveTo>
                  <a:pt x="74324" y="600254"/>
                </a:moveTo>
                <a:lnTo>
                  <a:pt x="61087" y="605536"/>
                </a:lnTo>
                <a:lnTo>
                  <a:pt x="71627" y="632078"/>
                </a:lnTo>
                <a:lnTo>
                  <a:pt x="84916" y="626776"/>
                </a:lnTo>
                <a:lnTo>
                  <a:pt x="74324" y="600254"/>
                </a:lnTo>
                <a:close/>
              </a:path>
              <a:path w="1590039" h="653414">
                <a:moveTo>
                  <a:pt x="84916" y="626776"/>
                </a:moveTo>
                <a:lnTo>
                  <a:pt x="71627" y="632078"/>
                </a:lnTo>
                <a:lnTo>
                  <a:pt x="87033" y="632078"/>
                </a:lnTo>
                <a:lnTo>
                  <a:pt x="84916" y="626776"/>
                </a:lnTo>
                <a:close/>
              </a:path>
              <a:path w="1590039" h="653414">
                <a:moveTo>
                  <a:pt x="1578864" y="0"/>
                </a:moveTo>
                <a:lnTo>
                  <a:pt x="74324" y="600254"/>
                </a:lnTo>
                <a:lnTo>
                  <a:pt x="84916" y="626776"/>
                </a:lnTo>
                <a:lnTo>
                  <a:pt x="1589531" y="26415"/>
                </a:lnTo>
                <a:lnTo>
                  <a:pt x="157886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9193530" y="3982465"/>
            <a:ext cx="819150" cy="2226310"/>
            <a:chOff x="9193530" y="3982465"/>
            <a:chExt cx="819150" cy="2226310"/>
          </a:xfrm>
        </p:grpSpPr>
        <p:sp>
          <p:nvSpPr>
            <p:cNvPr id="38" name="object 38"/>
            <p:cNvSpPr/>
            <p:nvPr/>
          </p:nvSpPr>
          <p:spPr>
            <a:xfrm>
              <a:off x="9915525" y="3982465"/>
              <a:ext cx="97155" cy="372745"/>
            </a:xfrm>
            <a:custGeom>
              <a:avLst/>
              <a:gdLst/>
              <a:ahLst/>
              <a:cxnLst/>
              <a:rect l="l" t="t" r="r" b="b"/>
              <a:pathLst>
                <a:path w="97154" h="372745">
                  <a:moveTo>
                    <a:pt x="40530" y="289593"/>
                  </a:moveTo>
                  <a:lnTo>
                    <a:pt x="12192" y="293623"/>
                  </a:lnTo>
                  <a:lnTo>
                    <a:pt x="66675" y="372490"/>
                  </a:lnTo>
                  <a:lnTo>
                    <a:pt x="89609" y="303783"/>
                  </a:lnTo>
                  <a:lnTo>
                    <a:pt x="42545" y="303783"/>
                  </a:lnTo>
                  <a:lnTo>
                    <a:pt x="40530" y="289593"/>
                  </a:lnTo>
                  <a:close/>
                </a:path>
                <a:path w="97154" h="372745">
                  <a:moveTo>
                    <a:pt x="68732" y="285583"/>
                  </a:moveTo>
                  <a:lnTo>
                    <a:pt x="40530" y="289593"/>
                  </a:lnTo>
                  <a:lnTo>
                    <a:pt x="42545" y="303783"/>
                  </a:lnTo>
                  <a:lnTo>
                    <a:pt x="70739" y="299719"/>
                  </a:lnTo>
                  <a:lnTo>
                    <a:pt x="68732" y="285583"/>
                  </a:lnTo>
                  <a:close/>
                </a:path>
                <a:path w="97154" h="372745">
                  <a:moveTo>
                    <a:pt x="97027" y="281558"/>
                  </a:moveTo>
                  <a:lnTo>
                    <a:pt x="68732" y="285583"/>
                  </a:lnTo>
                  <a:lnTo>
                    <a:pt x="70739" y="299719"/>
                  </a:lnTo>
                  <a:lnTo>
                    <a:pt x="42545" y="303783"/>
                  </a:lnTo>
                  <a:lnTo>
                    <a:pt x="89609" y="303783"/>
                  </a:lnTo>
                  <a:lnTo>
                    <a:pt x="97027" y="281558"/>
                  </a:lnTo>
                  <a:close/>
                </a:path>
                <a:path w="97154" h="372745">
                  <a:moveTo>
                    <a:pt x="28194" y="0"/>
                  </a:moveTo>
                  <a:lnTo>
                    <a:pt x="0" y="4063"/>
                  </a:lnTo>
                  <a:lnTo>
                    <a:pt x="40530" y="289593"/>
                  </a:lnTo>
                  <a:lnTo>
                    <a:pt x="68732" y="285583"/>
                  </a:lnTo>
                  <a:lnTo>
                    <a:pt x="28194" y="0"/>
                  </a:lnTo>
                  <a:close/>
                </a:path>
              </a:pathLst>
            </a:custGeom>
            <a:solidFill>
              <a:srgbClr val="58A3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193530" y="5433313"/>
              <a:ext cx="736600" cy="775335"/>
            </a:xfrm>
            <a:custGeom>
              <a:avLst/>
              <a:gdLst/>
              <a:ahLst/>
              <a:cxnLst/>
              <a:rect l="l" t="t" r="r" b="b"/>
              <a:pathLst>
                <a:path w="736600" h="775335">
                  <a:moveTo>
                    <a:pt x="294640" y="25400"/>
                  </a:moveTo>
                  <a:lnTo>
                    <a:pt x="281432" y="0"/>
                  </a:lnTo>
                  <a:lnTo>
                    <a:pt x="69532" y="109905"/>
                  </a:lnTo>
                  <a:lnTo>
                    <a:pt x="56388" y="84582"/>
                  </a:lnTo>
                  <a:lnTo>
                    <a:pt x="0" y="162052"/>
                  </a:lnTo>
                  <a:lnTo>
                    <a:pt x="95885" y="160642"/>
                  </a:lnTo>
                  <a:lnTo>
                    <a:pt x="86118" y="141859"/>
                  </a:lnTo>
                  <a:lnTo>
                    <a:pt x="82702" y="135267"/>
                  </a:lnTo>
                  <a:lnTo>
                    <a:pt x="294640" y="25400"/>
                  </a:lnTo>
                  <a:close/>
                </a:path>
                <a:path w="736600" h="775335">
                  <a:moveTo>
                    <a:pt x="736473" y="732028"/>
                  </a:moveTo>
                  <a:lnTo>
                    <a:pt x="707898" y="717740"/>
                  </a:lnTo>
                  <a:lnTo>
                    <a:pt x="650748" y="689165"/>
                  </a:lnTo>
                  <a:lnTo>
                    <a:pt x="650748" y="717740"/>
                  </a:lnTo>
                  <a:lnTo>
                    <a:pt x="143256" y="717740"/>
                  </a:lnTo>
                  <a:lnTo>
                    <a:pt x="143256" y="746315"/>
                  </a:lnTo>
                  <a:lnTo>
                    <a:pt x="650748" y="746315"/>
                  </a:lnTo>
                  <a:lnTo>
                    <a:pt x="650748" y="774890"/>
                  </a:lnTo>
                  <a:lnTo>
                    <a:pt x="707898" y="746315"/>
                  </a:lnTo>
                  <a:lnTo>
                    <a:pt x="736473" y="732028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/>
          <p:nvPr/>
        </p:nvSpPr>
        <p:spPr>
          <a:xfrm>
            <a:off x="2742310" y="4097273"/>
            <a:ext cx="85725" cy="340995"/>
          </a:xfrm>
          <a:custGeom>
            <a:avLst/>
            <a:gdLst/>
            <a:ahLst/>
            <a:cxnLst/>
            <a:rect l="l" t="t" r="r" b="b"/>
            <a:pathLst>
              <a:path w="85725" h="340995">
                <a:moveTo>
                  <a:pt x="28568" y="255269"/>
                </a:moveTo>
                <a:lnTo>
                  <a:pt x="0" y="255269"/>
                </a:lnTo>
                <a:lnTo>
                  <a:pt x="42799" y="340994"/>
                </a:lnTo>
                <a:lnTo>
                  <a:pt x="78538" y="269620"/>
                </a:lnTo>
                <a:lnTo>
                  <a:pt x="28575" y="269620"/>
                </a:lnTo>
                <a:lnTo>
                  <a:pt x="28568" y="255269"/>
                </a:lnTo>
                <a:close/>
              </a:path>
              <a:path w="85725" h="340995">
                <a:moveTo>
                  <a:pt x="57022" y="0"/>
                </a:moveTo>
                <a:lnTo>
                  <a:pt x="28447" y="0"/>
                </a:lnTo>
                <a:lnTo>
                  <a:pt x="28575" y="269620"/>
                </a:lnTo>
                <a:lnTo>
                  <a:pt x="57150" y="269620"/>
                </a:lnTo>
                <a:lnTo>
                  <a:pt x="57022" y="0"/>
                </a:lnTo>
                <a:close/>
              </a:path>
              <a:path w="85725" h="340995">
                <a:moveTo>
                  <a:pt x="85725" y="255269"/>
                </a:moveTo>
                <a:lnTo>
                  <a:pt x="57143" y="255269"/>
                </a:lnTo>
                <a:lnTo>
                  <a:pt x="57150" y="269620"/>
                </a:lnTo>
                <a:lnTo>
                  <a:pt x="78538" y="269620"/>
                </a:lnTo>
                <a:lnTo>
                  <a:pt x="85725" y="25526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341871" y="1320546"/>
            <a:ext cx="85725" cy="479425"/>
          </a:xfrm>
          <a:custGeom>
            <a:avLst/>
            <a:gdLst/>
            <a:ahLst/>
            <a:cxnLst/>
            <a:rect l="l" t="t" r="r" b="b"/>
            <a:pathLst>
              <a:path w="85725" h="479425">
                <a:moveTo>
                  <a:pt x="28575" y="393700"/>
                </a:moveTo>
                <a:lnTo>
                  <a:pt x="0" y="393700"/>
                </a:lnTo>
                <a:lnTo>
                  <a:pt x="42925" y="479425"/>
                </a:lnTo>
                <a:lnTo>
                  <a:pt x="78623" y="407924"/>
                </a:lnTo>
                <a:lnTo>
                  <a:pt x="28575" y="407924"/>
                </a:lnTo>
                <a:lnTo>
                  <a:pt x="28575" y="393700"/>
                </a:lnTo>
                <a:close/>
              </a:path>
              <a:path w="85725" h="479425">
                <a:moveTo>
                  <a:pt x="57150" y="0"/>
                </a:moveTo>
                <a:lnTo>
                  <a:pt x="28575" y="0"/>
                </a:lnTo>
                <a:lnTo>
                  <a:pt x="28575" y="407924"/>
                </a:lnTo>
                <a:lnTo>
                  <a:pt x="57150" y="407924"/>
                </a:lnTo>
                <a:lnTo>
                  <a:pt x="57150" y="0"/>
                </a:lnTo>
                <a:close/>
              </a:path>
              <a:path w="85725" h="479425">
                <a:moveTo>
                  <a:pt x="85725" y="393700"/>
                </a:moveTo>
                <a:lnTo>
                  <a:pt x="57150" y="393700"/>
                </a:lnTo>
                <a:lnTo>
                  <a:pt x="57150" y="407924"/>
                </a:lnTo>
                <a:lnTo>
                  <a:pt x="78623" y="407924"/>
                </a:lnTo>
                <a:lnTo>
                  <a:pt x="85725" y="39370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>
            <a:spLocks noGrp="1"/>
          </p:cNvSpPr>
          <p:nvPr>
            <p:ph type="ftr" sz="quarter" idx="5"/>
          </p:nvPr>
        </p:nvSpPr>
        <p:spPr>
          <a:xfrm>
            <a:off x="762000" y="6464899"/>
            <a:ext cx="1292861" cy="17953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>
              <a:lnSpc>
                <a:spcPts val="1430"/>
              </a:lnSpc>
            </a:pPr>
            <a:r>
              <a:rPr lang="fr-FR" dirty="0"/>
              <a:t>JANVIER 2024</a:t>
            </a:r>
            <a:endParaRPr dirty="0"/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xfrm>
            <a:off x="11993371" y="6642099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_x0020_de_x0020_publication xmlns="6fe09545-cdc4-43a9-9da5-abd37ca73394">2023-10-09T22:00:00+00:00</Date_x0020_de_x0020_publication>
    <Description_x0020_site_x0020_internet xmlns="6fe09545-cdc4-43a9-9da5-abd37ca73394" xsi:nil="true"/>
    <Tag xmlns="6fe09545-cdc4-43a9-9da5-abd37ca73394">Promotion interne</Tag>
    <dce64921054a4cfeb178169aa5c80488 xmlns="6fe09545-cdc4-43a9-9da5-abd37ca73394">
      <Terms xmlns="http://schemas.microsoft.com/office/infopath/2007/PartnerControls"/>
    </dce64921054a4cfeb178169aa5c80488>
    <Origine xmlns="6fe09545-cdc4-43a9-9da5-abd37ca73394">
      <UserInfo>
        <DisplayName/>
        <AccountId xsi:nil="true"/>
        <AccountType/>
      </UserInfo>
    </Origine>
    <A_x0020_publier_x0020_ xmlns="6fe09545-cdc4-43a9-9da5-abd37ca73394">site internet</A_x0020_publier_x0020_>
    <Thème_x0020_site_x0020_internet xmlns="6fe09545-cdc4-43a9-9da5-abd37ca73394">Fiches techniques</Thème_x0020_site_x0020_internet>
    <Date_x0020_de_x0020_dépublication xmlns="6fe09545-cdc4-43a9-9da5-abd37ca73394" xsi:nil="true"/>
    <Thème_x0020_3_x0020_site_x0020_internet xmlns="6fe09545-cdc4-43a9-9da5-abd37ca73394" xsi:nil="true"/>
    <CATEGORIE xmlns="6fe09545-cdc4-43a9-9da5-abd37ca73394">Déroulement de carrière</CATEGORIE>
    <Thème_x0020_2_x0020_site_x0020_internet xmlns="6fe09545-cdc4-43a9-9da5-abd37ca73394" xsi:nil="true"/>
    <TaxCatchAll xmlns="d13cbe4f-1448-46a5-af3f-2daad8b9242e" xsi:nil="true"/>
    <m758ac0241a94e4d98028cb60ff1e2dc xmlns="d13cbe4f-1448-46a5-af3f-2daad8b9242e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Privé</TermName>
          <TermId xmlns="http://schemas.microsoft.com/office/infopath/2007/PartnerControls">9d61055b-725b-4297-9a77-8c5caa518546</TermId>
        </TermInfo>
      </Terms>
    </m758ac0241a94e4d98028cb60ff1e2dc>
    <c2084f14729a434b9e63fa47cbfacf48 xmlns="d13cbe4f-1448-46a5-af3f-2daad8b9242e">
      <Terms xmlns="http://schemas.microsoft.com/office/infopath/2007/PartnerControls"/>
    </c2084f14729a434b9e63fa47cbfacf48>
    <od9de02ed0334f4c81549240fd5dbd7b xmlns="d13cbe4f-1448-46a5-af3f-2daad8b9242e">
      <Terms xmlns="http://schemas.microsoft.com/office/infopath/2007/PartnerControls"/>
    </od9de02ed0334f4c81549240fd5dbd7b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ation siteweb" ma:contentTypeID="0x010100DE67B4170B45E24899E1F0558CDB95BB002085874FCB57644EAB04217B6A93C1B1" ma:contentTypeVersion="13" ma:contentTypeDescription="" ma:contentTypeScope="" ma:versionID="c4e9b65b55d06161f08114e385c03327">
  <xsd:schema xmlns:xsd="http://www.w3.org/2001/XMLSchema" xmlns:xs="http://www.w3.org/2001/XMLSchema" xmlns:p="http://schemas.microsoft.com/office/2006/metadata/properties" xmlns:ns2="d13cbe4f-1448-46a5-af3f-2daad8b9242e" xmlns:ns3="6fe09545-cdc4-43a9-9da5-abd37ca73394" xmlns:ns4="08944da0-d983-4dbd-80c8-c9ca84de367f" targetNamespace="http://schemas.microsoft.com/office/2006/metadata/properties" ma:root="true" ma:fieldsID="1f9f2a1e52f79a56dadf1bd74c7b8a43" ns2:_="" ns3:_="" ns4:_="">
    <xsd:import namespace="d13cbe4f-1448-46a5-af3f-2daad8b9242e"/>
    <xsd:import namespace="6fe09545-cdc4-43a9-9da5-abd37ca73394"/>
    <xsd:import namespace="08944da0-d983-4dbd-80c8-c9ca84de367f"/>
    <xsd:element name="properties">
      <xsd:complexType>
        <xsd:sequence>
          <xsd:element name="documentManagement">
            <xsd:complexType>
              <xsd:all>
                <xsd:element ref="ns2:m758ac0241a94e4d98028cb60ff1e2dc" minOccurs="0"/>
                <xsd:element ref="ns2:TaxCatchAll" minOccurs="0"/>
                <xsd:element ref="ns2:TaxCatchAllLabel" minOccurs="0"/>
                <xsd:element ref="ns2:c2084f14729a434b9e63fa47cbfacf48" minOccurs="0"/>
                <xsd:element ref="ns2:od9de02ed0334f4c81549240fd5dbd7b" minOccurs="0"/>
                <xsd:element ref="ns3:CATEGORIE" minOccurs="0"/>
                <xsd:element ref="ns3:Description_x0020_site_x0020_internet" minOccurs="0"/>
                <xsd:element ref="ns3:Thème_x0020_site_x0020_internet" minOccurs="0"/>
                <xsd:element ref="ns4:MediaServiceMetadata" minOccurs="0"/>
                <xsd:element ref="ns4:MediaServiceFastMetadata" minOccurs="0"/>
                <xsd:element ref="ns3:Thème_x0020_2_x0020_site_x0020_internet" minOccurs="0"/>
                <xsd:element ref="ns3:Thème_x0020_3_x0020_site_x0020_internet" minOccurs="0"/>
                <xsd:element ref="ns3:Tag" minOccurs="0"/>
                <xsd:element ref="ns4:MediaServiceObjectDetectorVersions" minOccurs="0"/>
                <xsd:element ref="ns4:MediaServiceSearchProperties" minOccurs="0"/>
                <xsd:element ref="ns3:dce64921054a4cfeb178169aa5c80488" minOccurs="0"/>
                <xsd:element ref="ns3:Origine" minOccurs="0"/>
                <xsd:element ref="ns3:Date_x0020_de_x0020_publication" minOccurs="0"/>
                <xsd:element ref="ns3:Date_x0020_de_x0020_dépublication" minOccurs="0"/>
                <xsd:element ref="ns3:A_x0020_publier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cbe4f-1448-46a5-af3f-2daad8b9242e" elementFormDefault="qualified">
    <xsd:import namespace="http://schemas.microsoft.com/office/2006/documentManagement/types"/>
    <xsd:import namespace="http://schemas.microsoft.com/office/infopath/2007/PartnerControls"/>
    <xsd:element name="m758ac0241a94e4d98028cb60ff1e2dc" ma:index="8" nillable="true" ma:taxonomy="true" ma:internalName="m758ac0241a94e4d98028cb60ff1e2dc" ma:taxonomyFieldName="DMS_TypeOfPublication" ma:displayName="Type de publication" ma:readOnly="false" ma:default="48;#Privé|9d61055b-725b-4297-9a77-8c5caa518546" ma:fieldId="{6758ac02-41a9-4e4d-9802-8cb60ff1e2dc}" ma:sspId="080acc9f-a124-4651-8c21-27ed651001c5" ma:termSetId="ca3a1a44-57b8-4c34-9a94-530c02824e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47ecb9e9-5b9c-494a-99e3-3d1aa0cc42d8}" ma:internalName="TaxCatchAll" ma:showField="CatchAllData" ma:web="6fe09545-cdc4-43a9-9da5-abd37ca73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47ecb9e9-5b9c-494a-99e3-3d1aa0cc42d8}" ma:internalName="TaxCatchAllLabel" ma:readOnly="true" ma:showField="CatchAllDataLabel" ma:web="6fe09545-cdc4-43a9-9da5-abd37ca73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2084f14729a434b9e63fa47cbfacf48" ma:index="12" nillable="true" ma:taxonomy="true" ma:internalName="c2084f14729a434b9e63fa47cbfacf48" ma:taxonomyFieldName="DMS_WebsiteTheme" ma:displayName="Thème site internet" ma:default="" ma:fieldId="{c2084f14-729a-434b-9e63-fa47cbfacf48}" ma:sspId="080acc9f-a124-4651-8c21-27ed651001c5" ma:termSetId="0926a811-4997-4940-a7bf-257291b42ae0" ma:anchorId="d21848bf-9b1a-471f-8a00-df1b051567e1" ma:open="false" ma:isKeyword="false">
      <xsd:complexType>
        <xsd:sequence>
          <xsd:element ref="pc:Terms" minOccurs="0" maxOccurs="1"/>
        </xsd:sequence>
      </xsd:complexType>
    </xsd:element>
    <xsd:element name="od9de02ed0334f4c81549240fd5dbd7b" ma:index="14" nillable="true" ma:taxonomy="true" ma:internalName="od9de02ed0334f4c81549240fd5dbd7b" ma:taxonomyFieldName="DMS_Tag" ma:displayName="Tag" ma:default="" ma:fieldId="{8d9de02e-d033-4f4c-8154-9240fd5dbd7b}" ma:sspId="080acc9f-a124-4651-8c21-27ed651001c5" ma:termSetId="0926a811-4997-4940-a7bf-257291b42ae0" ma:anchorId="ec35e376-ce5e-4b45-98a9-720695d2112f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09545-cdc4-43a9-9da5-abd37ca73394" elementFormDefault="qualified">
    <xsd:import namespace="http://schemas.microsoft.com/office/2006/documentManagement/types"/>
    <xsd:import namespace="http://schemas.microsoft.com/office/infopath/2007/PartnerControls"/>
    <xsd:element name="CATEGORIE" ma:index="16" nillable="true" ma:displayName="Catégorie site internet" ma:format="Dropdown" ma:internalName="CATEGORIE">
      <xsd:simpleType>
        <xsd:restriction base="dms:Choice">
          <xsd:enumeration value="CDG33"/>
          <xsd:enumeration value="Assurance et protection sociale"/>
          <xsd:enumeration value="Concours et examens"/>
          <xsd:enumeration value="Départ et fin de fonction"/>
          <xsd:enumeration value="Déroulement de carrière"/>
          <xsd:enumeration value="Dialogue social"/>
          <xsd:enumeration value="Données sociales"/>
          <xsd:enumeration value="Droits et obligations"/>
          <xsd:enumeration value="Emploi territorial"/>
          <xsd:enumeration value="Formations"/>
          <xsd:enumeration value="Instances médicales"/>
          <xsd:enumeration value="Médecine et prévention"/>
          <xsd:enumeration value="Mobilité"/>
          <xsd:enumeration value="Recrutement"/>
          <xsd:enumeration value="Rémunération"/>
          <xsd:enumeration value="Signalements et Médiations"/>
          <xsd:enumeration value="Temps de travail"/>
        </xsd:restriction>
      </xsd:simpleType>
    </xsd:element>
    <xsd:element name="Description_x0020_site_x0020_internet" ma:index="17" nillable="true" ma:displayName="Description site internet" ma:default="" ma:internalName="Description_x0020_site_x0020_internet">
      <xsd:simpleType>
        <xsd:restriction base="dms:Note">
          <xsd:maxLength value="255"/>
        </xsd:restriction>
      </xsd:simpleType>
    </xsd:element>
    <xsd:element name="Thème_x0020_site_x0020_internet" ma:index="18" nillable="true" ma:displayName="Thème 1 site internet" ma:format="RadioButtons" ma:internalName="Th_x00e8_me_x0020_site_x0020_internet">
      <xsd:simpleType>
        <xsd:restriction base="dms:Choice">
          <xsd:enumeration value="Annales"/>
          <xsd:enumeration value="Arrêtés"/>
          <xsd:enumeration value="Avis"/>
          <xsd:enumeration value="Bilans et Rapports"/>
          <xsd:enumeration value="Calendriers"/>
          <xsd:enumeration value="Circulaires"/>
          <xsd:enumeration value="Constitution de dossier"/>
          <xsd:enumeration value="Délibérations"/>
          <xsd:enumeration value="Documentation générale"/>
          <xsd:enumeration value="FAQ"/>
          <xsd:enumeration value="Fiches techniques"/>
          <xsd:enumeration value="Formulaire"/>
          <xsd:enumeration value="Listes"/>
          <xsd:enumeration value="Mag Rh mutualisé"/>
          <xsd:enumeration value="Modèle de convention"/>
          <xsd:enumeration value="Modèles"/>
          <xsd:enumeration value="Modèles d'actes"/>
          <xsd:enumeration value="Modèles de contrat"/>
          <xsd:enumeration value="Modèles de délibération"/>
          <xsd:enumeration value="Notes de cadrage"/>
          <xsd:enumeration value="Notices"/>
          <xsd:enumeration value="Plan"/>
          <xsd:enumeration value="Procédures"/>
          <xsd:enumeration value="Procès verbal"/>
          <xsd:enumeration value="Rapports de jury"/>
          <xsd:enumeration value="Réglementation"/>
          <xsd:enumeration value="Simulateur"/>
          <xsd:enumeration value="Tableaux"/>
        </xsd:restriction>
      </xsd:simpleType>
    </xsd:element>
    <xsd:element name="Thème_x0020_2_x0020_site_x0020_internet" ma:index="21" nillable="true" ma:displayName="Thème 2 site internet" ma:default="" ma:format="Dropdown" ma:internalName="Th_x00e8_me_x0020_2_x0020_site_x0020_internet">
      <xsd:simpleType>
        <xsd:restriction base="dms:Choice">
          <xsd:enumeration value="Choix 1"/>
          <xsd:enumeration value="Choix 2"/>
          <xsd:enumeration value="Choix 3"/>
          <xsd:enumeration value="Choix 4"/>
          <xsd:enumeration value="Choix 5"/>
        </xsd:restriction>
      </xsd:simpleType>
    </xsd:element>
    <xsd:element name="Thème_x0020_3_x0020_site_x0020_internet" ma:index="22" nillable="true" ma:displayName="Thème 3 site internet" ma:default="" ma:format="Dropdown" ma:internalName="Th_x00e8_me_x0020_3_x0020_site_x0020_internet">
      <xsd:simpleType>
        <xsd:restriction base="dms:Choice">
          <xsd:enumeration value="Choix 1"/>
          <xsd:enumeration value="Choix 2"/>
          <xsd:enumeration value="Choix 3"/>
          <xsd:enumeration value="Choix 4"/>
          <xsd:enumeration value="Choix 5"/>
          <xsd:enumeration value="Choix 6"/>
        </xsd:restriction>
      </xsd:simpleType>
    </xsd:element>
    <xsd:element name="Tag" ma:index="23" nillable="true" ma:displayName="Tag" ma:format="Dropdown" ma:internalName="Tag">
      <xsd:simpleType>
        <xsd:restriction base="dms:Choice">
          <xsd:enumeration value="Abandon de poste"/>
          <xsd:enumeration value="Absences"/>
          <xsd:enumeration value="Accès à l'emploi territorial"/>
          <xsd:enumeration value="AEP"/>
          <xsd:enumeration value="Agents"/>
          <xsd:enumeration value="Agents contractuels"/>
          <xsd:enumeration value="Anticipation RH"/>
          <xsd:enumeration value="Apprentissage"/>
          <xsd:enumeration value="Archives"/>
          <xsd:enumeration value="ASA"/>
          <xsd:enumeration value="Assurance statutaire"/>
          <xsd:enumeration value="Autres motifs"/>
          <xsd:enumeration value="Avancement de grade"/>
          <xsd:enumeration value="Avantages en nature"/>
          <xsd:enumeration value="Bourse de l'emploi"/>
          <xsd:enumeration value="CAP / CCP"/>
          <xsd:enumeration value="Catégorie d'emploi"/>
          <xsd:enumeration value="CDG33"/>
          <xsd:enumeration value="Certificat professionnel"/>
          <xsd:enumeration value="Chômage"/>
          <xsd:enumeration value="Compte épargne temps"/>
          <xsd:enumeration value="Concours"/>
          <xsd:enumeration value="Congés"/>
          <xsd:enumeration value="Congés pour raison de santé"/>
          <xsd:enumeration value="Conseil d'administration"/>
          <xsd:enumeration value="Conseils de discipline"/>
          <xsd:enumeration value="Conseil en recrutement"/>
          <xsd:enumeration value="Conseil médical formation plénière"/>
          <xsd:enumeration value="Conseil médical formation restreinte"/>
          <xsd:enumeration value="Coopération régionale"/>
          <xsd:enumeration value="CST"/>
          <xsd:enumeration value="Demission"/>
          <xsd:enumeration value="Déontologue"/>
          <xsd:enumeration value="Détachement"/>
          <xsd:enumeration value="Dialogue social"/>
          <xsd:enumeration value="Diplôme universitaire"/>
          <xsd:enumeration value="Disponibilité"/>
          <xsd:enumeration value="Dossier individuel"/>
          <xsd:enumeration value="Droit syndical"/>
          <xsd:enumeration value="Droits"/>
          <xsd:enumeration value="Emploi territorial"/>
          <xsd:enumeration value="Emplois non permanents"/>
          <xsd:enumeration value="Emplois permanents"/>
          <xsd:enumeration value="Entretien profesionnel"/>
          <xsd:enumeration value="Examens"/>
          <xsd:enumeration value="Filière Administrative"/>
          <xsd:enumeration value="Filière Animation"/>
          <xsd:enumeration value="Filière Culturelle"/>
          <xsd:enumeration value="Filière Médico-sociale"/>
          <xsd:enumeration value="Filière Sapeurs-pompiers"/>
          <xsd:enumeration value="Filière Sécurité"/>
          <xsd:enumeration value="Filière Technique"/>
          <xsd:enumeration value="Filières"/>
          <xsd:enumeration value="Formation"/>
          <xsd:enumeration value="Frais de déplacement"/>
          <xsd:enumeration value="Gpeec"/>
          <xsd:enumeration value="Handicap"/>
          <xsd:enumeration value="Horaires"/>
          <xsd:enumeration value="Inaptitude"/>
          <xsd:enumeration value="Inscriptions"/>
          <xsd:enumeration value="Intégration directe"/>
          <xsd:enumeration value="Licence professionnelle"/>
          <xsd:enumeration value="Licenciement"/>
          <xsd:enumeration value="Lieux de concours"/>
          <xsd:enumeration value="Listes d'aptitudes"/>
          <xsd:enumeration value="Maintien dans l'emploi"/>
          <xsd:enumeration value="Médécine préventive"/>
          <xsd:enumeration value="Médiations"/>
          <xsd:enumeration value="Mise à disposition"/>
          <xsd:enumeration value="Missions"/>
          <xsd:enumeration value="Mutation"/>
          <xsd:enumeration value="Obligations"/>
          <xsd:enumeration value="Offre de service"/>
          <xsd:enumeration value="Pilotage RH"/>
          <xsd:enumeration value="PPR"/>
          <xsd:enumeration value="Prévoyance"/>
          <xsd:enumeration value="Primes et indemnités"/>
          <xsd:enumeration value="Promotion interne"/>
          <xsd:enumeration value="Psychologue"/>
          <xsd:enumeration value="Rapport d'activité"/>
          <xsd:enumeration value="Recrutement"/>
          <xsd:enumeration value="Régime indemnitaire"/>
          <xsd:enumeration value="Remplacement et renfort"/>
          <xsd:enumeration value="Rémunération"/>
          <xsd:enumeration value="Retraite"/>
          <xsd:enumeration value="RIFSEEP"/>
          <xsd:enumeration value="Risques profesionnels"/>
          <xsd:enumeration value="Santé"/>
          <xsd:enumeration value="Secrétaire de mairie"/>
          <xsd:enumeration value="Signalements"/>
          <xsd:enumeration value="Télétravail"/>
          <xsd:enumeration value="Temps de travail"/>
          <xsd:enumeration value="Traitement indicidiaire"/>
          <xsd:enumeration value="Lignes directrices gestion"/>
          <xsd:enumeration value="Elections professionnelles"/>
        </xsd:restriction>
      </xsd:simpleType>
    </xsd:element>
    <xsd:element name="dce64921054a4cfeb178169aa5c80488" ma:index="26" nillable="true" ma:taxonomy="true" ma:internalName="dce64921054a4cfeb178169aa5c80488" ma:taxonomyFieldName="Nature" ma:displayName="Nature" ma:default="" ma:fieldId="{dce64921-054a-4cfe-b178-169aa5c80488}" ma:sspId="080acc9f-a124-4651-8c21-27ed651001c5" ma:termSetId="fac78ca5-a9a4-4db7-8b38-6c618f8445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rigine" ma:index="28" nillable="true" ma:displayName="Origine" ma:list="UserInfo" ma:internalName="Origin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de_x0020_publication" ma:index="29" nillable="true" ma:displayName="Date de publication" ma:default="" ma:format="DateOnly" ma:internalName="Date_x0020_de_x0020_publication">
      <xsd:simpleType>
        <xsd:restriction base="dms:DateTime"/>
      </xsd:simpleType>
    </xsd:element>
    <xsd:element name="Date_x0020_de_x0020_dépublication" ma:index="30" nillable="true" ma:displayName="Date de dépublication" ma:default="" ma:format="DateOnly" ma:internalName="Date_x0020_de_x0020_d_x00e9_publication">
      <xsd:simpleType>
        <xsd:restriction base="dms:DateTime"/>
      </xsd:simpleType>
    </xsd:element>
    <xsd:element name="A_x0020_publier_x0020_" ma:index="31" nillable="true" ma:displayName="A publier sur site internet" ma:format="Dropdown" ma:internalName="A_x0020_publier_x0020_">
      <xsd:simpleType>
        <xsd:restriction base="dms:Choice">
          <xsd:enumeration value="site internet"/>
          <xsd:enumeration value="site internet pdf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944da0-d983-4dbd-80c8-c9ca84de3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080acc9f-a124-4651-8c21-27ed651001c5" ContentTypeId="0x0101" PreviousValue="true"/>
</file>

<file path=customXml/itemProps1.xml><?xml version="1.0" encoding="utf-8"?>
<ds:datastoreItem xmlns:ds="http://schemas.openxmlformats.org/officeDocument/2006/customXml" ds:itemID="{BE7845DB-9736-411E-BE38-16C6AFA2595D}">
  <ds:schemaRefs>
    <ds:schemaRef ds:uri="http://schemas.microsoft.com/office/2006/metadata/properties"/>
    <ds:schemaRef ds:uri="http://schemas.microsoft.com/office/infopath/2007/PartnerControls"/>
    <ds:schemaRef ds:uri="6fe09545-cdc4-43a9-9da5-abd37ca73394"/>
  </ds:schemaRefs>
</ds:datastoreItem>
</file>

<file path=customXml/itemProps2.xml><?xml version="1.0" encoding="utf-8"?>
<ds:datastoreItem xmlns:ds="http://schemas.openxmlformats.org/officeDocument/2006/customXml" ds:itemID="{EAD0389C-2252-4891-89EE-2811987571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4E0C2B-C0E7-46F5-A9F3-27B32E434E31}"/>
</file>

<file path=customXml/itemProps4.xml><?xml version="1.0" encoding="utf-8"?>
<ds:datastoreItem xmlns:ds="http://schemas.openxmlformats.org/officeDocument/2006/customXml" ds:itemID="{2056FDD3-DBBE-4554-9F53-30CDCD3F532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166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Schéma récapitulatif du suivi des  propositions de promotion interne 2024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 du traitement des propositions de promotion interne</dc:title>
  <dc:creator>PELLISSIER Delphine</dc:creator>
  <cp:lastModifiedBy>FOURCADE Cécile</cp:lastModifiedBy>
  <cp:revision>9</cp:revision>
  <dcterms:created xsi:type="dcterms:W3CDTF">2022-02-24T14:39:35Z</dcterms:created>
  <dcterms:modified xsi:type="dcterms:W3CDTF">2024-01-29T14:56:52Z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2021-07-15T00:00:00Z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2022-02-24T00:00:00Z</vt:filetime>
  </property>
  <property fmtid="{D5CDD505-2E9C-101B-9397-08002B2CF9AE}" pid="5" name="ContentTypeId">
    <vt:lpwstr>0x010100DE67B4170B45E24899E1F0558CDB95BB002085874FCB57644EAB04217B6A93C1B1</vt:lpwstr>
  </property>
  <property fmtid="{D5CDD505-2E9C-101B-9397-08002B2CF9AE}" pid="6" name="Nature">
    <vt:lpwstr/>
  </property>
  <property fmtid="{D5CDD505-2E9C-101B-9397-08002B2CF9AE}" pid="7" name="A publier">
    <vt:lpwstr>site internet</vt:lpwstr>
  </property>
</Properties>
</file>