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entation.xml" ContentType="application/vnd.openxmlformats-officedocument.presentationml.presentation.main+xml"/>
  <Override PartName="/ppt/notesSlides/notesSlide3.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4.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19.xml" ContentType="application/vnd.openxmlformats-officedocument.presentationml.notes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theme/theme2.xml" ContentType="application/vnd.openxmlformats-officedocument.theme+xml"/>
  <Override PartName="/ppt/theme/theme1.xml" ContentType="application/vnd.openxmlformats-officedocument.theme+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theme/theme3.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handoutMasterIdLst>
    <p:handoutMasterId r:id="rId25"/>
  </p:handoutMasterIdLst>
  <p:sldIdLst>
    <p:sldId id="3086" r:id="rId2"/>
    <p:sldId id="3087" r:id="rId3"/>
    <p:sldId id="3088" r:id="rId4"/>
    <p:sldId id="3089" r:id="rId5"/>
    <p:sldId id="3108" r:id="rId6"/>
    <p:sldId id="3090" r:id="rId7"/>
    <p:sldId id="3091" r:id="rId8"/>
    <p:sldId id="3092" r:id="rId9"/>
    <p:sldId id="3093" r:id="rId10"/>
    <p:sldId id="3094" r:id="rId11"/>
    <p:sldId id="3095" r:id="rId12"/>
    <p:sldId id="3096" r:id="rId13"/>
    <p:sldId id="3097" r:id="rId14"/>
    <p:sldId id="3098" r:id="rId15"/>
    <p:sldId id="3099" r:id="rId16"/>
    <p:sldId id="3101" r:id="rId17"/>
    <p:sldId id="3102" r:id="rId18"/>
    <p:sldId id="3103" r:id="rId19"/>
    <p:sldId id="3104" r:id="rId20"/>
    <p:sldId id="3105" r:id="rId21"/>
    <p:sldId id="3106" r:id="rId22"/>
    <p:sldId id="3107" r:id="rId23"/>
  </p:sldIdLst>
  <p:sldSz cx="9144000" cy="6858000" type="screen4x3"/>
  <p:notesSz cx="6799263" cy="9929813"/>
  <p:defaultTextStyle>
    <a:defPPr>
      <a:defRPr lang="fr-FR"/>
    </a:defPPr>
    <a:lvl1pPr algn="l" rtl="0" eaLnBrk="0" fontAlgn="base" hangingPunct="0">
      <a:spcBef>
        <a:spcPct val="0"/>
      </a:spcBef>
      <a:spcAft>
        <a:spcPct val="0"/>
      </a:spcAft>
      <a:defRPr kern="1200">
        <a:solidFill>
          <a:schemeClr val="tx1"/>
        </a:solidFill>
        <a:latin typeface="Helvetica"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Helvetica"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Helvetica"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Helvetica"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Helvetica" panose="020B0604020202020204" pitchFamily="34" charset="0"/>
        <a:ea typeface="+mn-ea"/>
        <a:cs typeface="+mn-cs"/>
      </a:defRPr>
    </a:lvl5pPr>
    <a:lvl6pPr marL="2286000" algn="l" defTabSz="914400" rtl="0" eaLnBrk="1" latinLnBrk="0" hangingPunct="1">
      <a:defRPr kern="1200">
        <a:solidFill>
          <a:schemeClr val="tx1"/>
        </a:solidFill>
        <a:latin typeface="Helvetica" panose="020B0604020202020204" pitchFamily="34" charset="0"/>
        <a:ea typeface="+mn-ea"/>
        <a:cs typeface="+mn-cs"/>
      </a:defRPr>
    </a:lvl6pPr>
    <a:lvl7pPr marL="2743200" algn="l" defTabSz="914400" rtl="0" eaLnBrk="1" latinLnBrk="0" hangingPunct="1">
      <a:defRPr kern="1200">
        <a:solidFill>
          <a:schemeClr val="tx1"/>
        </a:solidFill>
        <a:latin typeface="Helvetica" panose="020B0604020202020204" pitchFamily="34" charset="0"/>
        <a:ea typeface="+mn-ea"/>
        <a:cs typeface="+mn-cs"/>
      </a:defRPr>
    </a:lvl7pPr>
    <a:lvl8pPr marL="3200400" algn="l" defTabSz="914400" rtl="0" eaLnBrk="1" latinLnBrk="0" hangingPunct="1">
      <a:defRPr kern="1200">
        <a:solidFill>
          <a:schemeClr val="tx1"/>
        </a:solidFill>
        <a:latin typeface="Helvetica" panose="020B0604020202020204" pitchFamily="34" charset="0"/>
        <a:ea typeface="+mn-ea"/>
        <a:cs typeface="+mn-cs"/>
      </a:defRPr>
    </a:lvl8pPr>
    <a:lvl9pPr marL="3657600" algn="l" defTabSz="914400" rtl="0" eaLnBrk="1" latinLnBrk="0" hangingPunct="1">
      <a:defRPr kern="1200">
        <a:solidFill>
          <a:schemeClr val="tx1"/>
        </a:solidFill>
        <a:latin typeface="Helvetica" panose="020B0604020202020204" pitchFamily="34" charset="0"/>
        <a:ea typeface="+mn-ea"/>
        <a:cs typeface="+mn-cs"/>
      </a:defRPr>
    </a:lvl9pPr>
  </p:defaultTextStyle>
  <p:extLst>
    <p:ext uri="{521415D9-36F7-43E2-AB2F-B90AF26B5E84}">
      <p14:sectionLst xmlns:p14="http://schemas.microsoft.com/office/powerpoint/2010/main">
        <p14:section name="Section par défaut" id="{0544CEEB-0221-446F-B5B9-E4168441065B}">
          <p14:sldIdLst>
            <p14:sldId id="3086"/>
            <p14:sldId id="3087"/>
            <p14:sldId id="3088"/>
            <p14:sldId id="3089"/>
            <p14:sldId id="3108"/>
            <p14:sldId id="3090"/>
            <p14:sldId id="3091"/>
            <p14:sldId id="3092"/>
            <p14:sldId id="3093"/>
            <p14:sldId id="3094"/>
            <p14:sldId id="3095"/>
            <p14:sldId id="3096"/>
            <p14:sldId id="3097"/>
            <p14:sldId id="3098"/>
            <p14:sldId id="3099"/>
            <p14:sldId id="3101"/>
            <p14:sldId id="3102"/>
            <p14:sldId id="3103"/>
            <p14:sldId id="3104"/>
            <p14:sldId id="3105"/>
            <p14:sldId id="3106"/>
            <p14:sldId id="3107"/>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EYROUX Elodie" initials="PE" lastIdx="3"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59A4D3"/>
    <a:srgbClr val="6D1E7E"/>
    <a:srgbClr val="DC002E"/>
    <a:srgbClr val="EC777C"/>
    <a:srgbClr val="00539F"/>
    <a:srgbClr val="0000FF"/>
    <a:srgbClr val="ECD200"/>
    <a:srgbClr val="EA8800"/>
    <a:srgbClr val="E7A74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Style léger 2 - Accentuation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93296810-A885-4BE3-A3E7-6D5BEEA58F35}" styleName="Style moyen 2 - Accentuation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BC89EF96-8CEA-46FF-86C4-4CE0E7609802}" styleName="Style léger 3 - Accentuation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CF1AB2-1976-4502-BF36-3FF5EA218861}" styleName="Style moyen 4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BDBED569-4797-4DF1-A0F4-6AAB3CD982D8}" styleName="Style léger 3 - Accentuation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21E4AEA4-8DFA-4A89-87EB-49C32662AFE0}" styleName="Style moyen 2 - Accentuatio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427" autoAdjust="0"/>
    <p:restoredTop sz="96433" autoAdjust="0"/>
  </p:normalViewPr>
  <p:slideViewPr>
    <p:cSldViewPr>
      <p:cViewPr varScale="1">
        <p:scale>
          <a:sx n="110" d="100"/>
          <a:sy n="110" d="100"/>
        </p:scale>
        <p:origin x="1770" y="96"/>
      </p:cViewPr>
      <p:guideLst>
        <p:guide orient="horz" pos="2160"/>
        <p:guide pos="2880"/>
      </p:guideLst>
    </p:cSldViewPr>
  </p:slideViewPr>
  <p:outlineViewPr>
    <p:cViewPr>
      <p:scale>
        <a:sx n="33" d="100"/>
        <a:sy n="33" d="100"/>
      </p:scale>
      <p:origin x="0" y="-26563"/>
    </p:cViewPr>
  </p:outlineViewPr>
  <p:notesTextViewPr>
    <p:cViewPr>
      <p:scale>
        <a:sx n="1" d="1"/>
        <a:sy n="1" d="1"/>
      </p:scale>
      <p:origin x="0" y="0"/>
    </p:cViewPr>
  </p:notesTextViewPr>
  <p:notesViewPr>
    <p:cSldViewPr>
      <p:cViewPr varScale="1">
        <p:scale>
          <a:sx n="60" d="100"/>
          <a:sy n="60" d="100"/>
        </p:scale>
        <p:origin x="3187" y="43"/>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ustomXml" Target="../customXml/item4.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33"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32"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794" name="Rectangle 2"/>
          <p:cNvSpPr>
            <a:spLocks noGrp="1" noChangeArrowheads="1"/>
          </p:cNvSpPr>
          <p:nvPr>
            <p:ph type="hdr" sz="quarter"/>
          </p:nvPr>
        </p:nvSpPr>
        <p:spPr bwMode="auto">
          <a:xfrm>
            <a:off x="11" y="11"/>
            <a:ext cx="2946347" cy="4964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15" tIns="45664" rIns="91315" bIns="45664" numCol="1" anchor="t" anchorCtr="0" compatLnSpc="1">
            <a:prstTxWarp prst="textNoShape">
              <a:avLst/>
            </a:prstTxWarp>
          </a:bodyPr>
          <a:lstStyle>
            <a:lvl1pPr eaLnBrk="1" hangingPunct="1">
              <a:defRPr sz="1200">
                <a:latin typeface="Arial" panose="020B0604020202020204" pitchFamily="34" charset="0"/>
              </a:defRPr>
            </a:lvl1pPr>
          </a:lstStyle>
          <a:p>
            <a:pPr>
              <a:defRPr/>
            </a:pPr>
            <a:endParaRPr lang="fr-FR" dirty="0"/>
          </a:p>
        </p:txBody>
      </p:sp>
      <p:sp>
        <p:nvSpPr>
          <p:cNvPr id="33795" name="Rectangle 3"/>
          <p:cNvSpPr>
            <a:spLocks noGrp="1" noChangeArrowheads="1"/>
          </p:cNvSpPr>
          <p:nvPr>
            <p:ph type="dt" sz="quarter" idx="1"/>
          </p:nvPr>
        </p:nvSpPr>
        <p:spPr bwMode="auto">
          <a:xfrm>
            <a:off x="3851353" y="11"/>
            <a:ext cx="2946347" cy="4964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15" tIns="45664" rIns="91315" bIns="45664" numCol="1" anchor="t" anchorCtr="0" compatLnSpc="1">
            <a:prstTxWarp prst="textNoShape">
              <a:avLst/>
            </a:prstTxWarp>
          </a:bodyPr>
          <a:lstStyle>
            <a:lvl1pPr algn="r" eaLnBrk="1" hangingPunct="1">
              <a:defRPr sz="1200">
                <a:latin typeface="Arial" panose="020B0604020202020204" pitchFamily="34" charset="0"/>
              </a:defRPr>
            </a:lvl1pPr>
          </a:lstStyle>
          <a:p>
            <a:pPr>
              <a:defRPr/>
            </a:pPr>
            <a:endParaRPr lang="fr-FR" dirty="0"/>
          </a:p>
        </p:txBody>
      </p:sp>
      <p:sp>
        <p:nvSpPr>
          <p:cNvPr id="33796" name="Rectangle 4"/>
          <p:cNvSpPr>
            <a:spLocks noGrp="1" noChangeArrowheads="1"/>
          </p:cNvSpPr>
          <p:nvPr>
            <p:ph type="ftr" sz="quarter" idx="2"/>
          </p:nvPr>
        </p:nvSpPr>
        <p:spPr bwMode="auto">
          <a:xfrm>
            <a:off x="11" y="9431613"/>
            <a:ext cx="2946347" cy="4964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15" tIns="45664" rIns="91315" bIns="45664" numCol="1" anchor="b" anchorCtr="0" compatLnSpc="1">
            <a:prstTxWarp prst="textNoShape">
              <a:avLst/>
            </a:prstTxWarp>
          </a:bodyPr>
          <a:lstStyle>
            <a:lvl1pPr eaLnBrk="1" hangingPunct="1">
              <a:defRPr sz="1200">
                <a:latin typeface="Arial" panose="020B0604020202020204" pitchFamily="34" charset="0"/>
              </a:defRPr>
            </a:lvl1pPr>
          </a:lstStyle>
          <a:p>
            <a:pPr>
              <a:defRPr/>
            </a:pPr>
            <a:endParaRPr lang="fr-FR" dirty="0"/>
          </a:p>
        </p:txBody>
      </p:sp>
      <p:sp>
        <p:nvSpPr>
          <p:cNvPr id="33797" name="Rectangle 5"/>
          <p:cNvSpPr>
            <a:spLocks noGrp="1" noChangeArrowheads="1"/>
          </p:cNvSpPr>
          <p:nvPr>
            <p:ph type="sldNum" sz="quarter" idx="3"/>
          </p:nvPr>
        </p:nvSpPr>
        <p:spPr bwMode="auto">
          <a:xfrm>
            <a:off x="3851353" y="9431613"/>
            <a:ext cx="2946347" cy="4964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15" tIns="45664" rIns="91315" bIns="45664" numCol="1" anchor="b" anchorCtr="0" compatLnSpc="1">
            <a:prstTxWarp prst="textNoShape">
              <a:avLst/>
            </a:prstTxWarp>
          </a:bodyPr>
          <a:lstStyle>
            <a:lvl1pPr algn="r" eaLnBrk="1" hangingPunct="1">
              <a:defRPr sz="1200">
                <a:latin typeface="Arial" panose="020B0604020202020204" pitchFamily="34" charset="0"/>
              </a:defRPr>
            </a:lvl1pPr>
          </a:lstStyle>
          <a:p>
            <a:pPr>
              <a:defRPr/>
            </a:pPr>
            <a:fld id="{185F99A4-5923-46CF-A6DB-9344959D2FF6}" type="slidenum">
              <a:rPr lang="fr-FR"/>
              <a:pPr>
                <a:defRPr/>
              </a:pPr>
              <a:t>‹N°›</a:t>
            </a:fld>
            <a:endParaRPr lang="fr-FR" dirty="0"/>
          </a:p>
        </p:txBody>
      </p:sp>
    </p:spTree>
    <p:extLst>
      <p:ext uri="{BB962C8B-B14F-4D97-AF65-F5344CB8AC3E}">
        <p14:creationId xmlns:p14="http://schemas.microsoft.com/office/powerpoint/2010/main" val="148281784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11" y="11"/>
            <a:ext cx="2946347" cy="4964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15" tIns="45664" rIns="91315" bIns="45664" numCol="1" anchor="t" anchorCtr="0" compatLnSpc="1">
            <a:prstTxWarp prst="textNoShape">
              <a:avLst/>
            </a:prstTxWarp>
          </a:bodyPr>
          <a:lstStyle>
            <a:lvl1pPr eaLnBrk="1" hangingPunct="1">
              <a:defRPr sz="1200">
                <a:latin typeface="Arial" panose="020B0604020202020204" pitchFamily="34" charset="0"/>
              </a:defRPr>
            </a:lvl1pPr>
          </a:lstStyle>
          <a:p>
            <a:pPr>
              <a:defRPr/>
            </a:pPr>
            <a:endParaRPr lang="fr-FR" dirty="0"/>
          </a:p>
        </p:txBody>
      </p:sp>
      <p:sp>
        <p:nvSpPr>
          <p:cNvPr id="3075" name="Rectangle 3"/>
          <p:cNvSpPr>
            <a:spLocks noGrp="1" noChangeArrowheads="1"/>
          </p:cNvSpPr>
          <p:nvPr>
            <p:ph type="dt" idx="1"/>
          </p:nvPr>
        </p:nvSpPr>
        <p:spPr bwMode="auto">
          <a:xfrm>
            <a:off x="3851353" y="11"/>
            <a:ext cx="2946347" cy="4964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15" tIns="45664" rIns="91315" bIns="45664" numCol="1" anchor="t" anchorCtr="0" compatLnSpc="1">
            <a:prstTxWarp prst="textNoShape">
              <a:avLst/>
            </a:prstTxWarp>
          </a:bodyPr>
          <a:lstStyle>
            <a:lvl1pPr algn="r" eaLnBrk="1" hangingPunct="1">
              <a:defRPr sz="1200">
                <a:latin typeface="Arial" panose="020B0604020202020204" pitchFamily="34" charset="0"/>
              </a:defRPr>
            </a:lvl1pPr>
          </a:lstStyle>
          <a:p>
            <a:pPr>
              <a:defRPr/>
            </a:pPr>
            <a:endParaRPr lang="fr-FR" dirty="0"/>
          </a:p>
        </p:txBody>
      </p:sp>
      <p:sp>
        <p:nvSpPr>
          <p:cNvPr id="2052" name="Rectangle 4"/>
          <p:cNvSpPr>
            <a:spLocks noGrp="1" noRot="1" noChangeAspect="1" noChangeArrowheads="1" noTextEdit="1"/>
          </p:cNvSpPr>
          <p:nvPr>
            <p:ph type="sldImg" idx="2"/>
          </p:nvPr>
        </p:nvSpPr>
        <p:spPr bwMode="auto">
          <a:xfrm>
            <a:off x="915988" y="744538"/>
            <a:ext cx="4967287" cy="3725862"/>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679927" y="4716670"/>
            <a:ext cx="5439410" cy="44684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15" tIns="45664" rIns="91315" bIns="45664" numCol="1" anchor="t" anchorCtr="0" compatLnSpc="1">
            <a:prstTxWarp prst="textNoShape">
              <a:avLst/>
            </a:prstTxWarp>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3078" name="Rectangle 6"/>
          <p:cNvSpPr>
            <a:spLocks noGrp="1" noChangeArrowheads="1"/>
          </p:cNvSpPr>
          <p:nvPr>
            <p:ph type="ftr" sz="quarter" idx="4"/>
          </p:nvPr>
        </p:nvSpPr>
        <p:spPr bwMode="auto">
          <a:xfrm>
            <a:off x="11" y="9431613"/>
            <a:ext cx="2946347" cy="4964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15" tIns="45664" rIns="91315" bIns="45664" numCol="1" anchor="b" anchorCtr="0" compatLnSpc="1">
            <a:prstTxWarp prst="textNoShape">
              <a:avLst/>
            </a:prstTxWarp>
          </a:bodyPr>
          <a:lstStyle>
            <a:lvl1pPr eaLnBrk="1" hangingPunct="1">
              <a:defRPr sz="1200">
                <a:latin typeface="Arial" panose="020B0604020202020204" pitchFamily="34" charset="0"/>
              </a:defRPr>
            </a:lvl1pPr>
          </a:lstStyle>
          <a:p>
            <a:pPr>
              <a:defRPr/>
            </a:pPr>
            <a:endParaRPr lang="fr-FR" dirty="0"/>
          </a:p>
        </p:txBody>
      </p:sp>
      <p:sp>
        <p:nvSpPr>
          <p:cNvPr id="3079" name="Rectangle 7"/>
          <p:cNvSpPr>
            <a:spLocks noGrp="1" noChangeArrowheads="1"/>
          </p:cNvSpPr>
          <p:nvPr>
            <p:ph type="sldNum" sz="quarter" idx="5"/>
          </p:nvPr>
        </p:nvSpPr>
        <p:spPr bwMode="auto">
          <a:xfrm>
            <a:off x="3851353" y="9431613"/>
            <a:ext cx="2946347" cy="4964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15" tIns="45664" rIns="91315" bIns="45664" numCol="1" anchor="b" anchorCtr="0" compatLnSpc="1">
            <a:prstTxWarp prst="textNoShape">
              <a:avLst/>
            </a:prstTxWarp>
          </a:bodyPr>
          <a:lstStyle>
            <a:lvl1pPr algn="r" eaLnBrk="1" hangingPunct="1">
              <a:defRPr sz="1200">
                <a:latin typeface="Arial" panose="020B0604020202020204" pitchFamily="34" charset="0"/>
              </a:defRPr>
            </a:lvl1pPr>
          </a:lstStyle>
          <a:p>
            <a:pPr>
              <a:defRPr/>
            </a:pPr>
            <a:fld id="{DC90CAD9-B4E4-496A-BDCB-24A38121B567}" type="slidenum">
              <a:rPr lang="fr-FR"/>
              <a:pPr>
                <a:defRPr/>
              </a:pPr>
              <a:t>‹N°›</a:t>
            </a:fld>
            <a:endParaRPr lang="fr-FR" dirty="0"/>
          </a:p>
        </p:txBody>
      </p:sp>
    </p:spTree>
    <p:extLst>
      <p:ext uri="{BB962C8B-B14F-4D97-AF65-F5344CB8AC3E}">
        <p14:creationId xmlns:p14="http://schemas.microsoft.com/office/powerpoint/2010/main" val="109135083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a:defRPr/>
            </a:pPr>
            <a:fld id="{DC90CAD9-B4E4-496A-BDCB-24A38121B567}" type="slidenum">
              <a:rPr lang="fr-FR" smtClean="0"/>
              <a:pPr>
                <a:defRPr/>
              </a:pPr>
              <a:t>1</a:t>
            </a:fld>
            <a:endParaRPr lang="fr-FR" dirty="0"/>
          </a:p>
        </p:txBody>
      </p:sp>
    </p:spTree>
    <p:extLst>
      <p:ext uri="{BB962C8B-B14F-4D97-AF65-F5344CB8AC3E}">
        <p14:creationId xmlns:p14="http://schemas.microsoft.com/office/powerpoint/2010/main" val="29075464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a:defRPr/>
            </a:pPr>
            <a:fld id="{DC90CAD9-B4E4-496A-BDCB-24A38121B567}" type="slidenum">
              <a:rPr lang="fr-FR" smtClean="0"/>
              <a:pPr>
                <a:defRPr/>
              </a:pPr>
              <a:t>11</a:t>
            </a:fld>
            <a:endParaRPr lang="fr-FR" dirty="0"/>
          </a:p>
        </p:txBody>
      </p:sp>
    </p:spTree>
    <p:extLst>
      <p:ext uri="{BB962C8B-B14F-4D97-AF65-F5344CB8AC3E}">
        <p14:creationId xmlns:p14="http://schemas.microsoft.com/office/powerpoint/2010/main" val="259254692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a:defRPr/>
            </a:pPr>
            <a:fld id="{DC90CAD9-B4E4-496A-BDCB-24A38121B567}" type="slidenum">
              <a:rPr lang="fr-FR" smtClean="0"/>
              <a:pPr>
                <a:defRPr/>
              </a:pPr>
              <a:t>12</a:t>
            </a:fld>
            <a:endParaRPr lang="fr-FR" dirty="0"/>
          </a:p>
        </p:txBody>
      </p:sp>
    </p:spTree>
    <p:extLst>
      <p:ext uri="{BB962C8B-B14F-4D97-AF65-F5344CB8AC3E}">
        <p14:creationId xmlns:p14="http://schemas.microsoft.com/office/powerpoint/2010/main" val="41921031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a:defRPr/>
            </a:pPr>
            <a:fld id="{DC90CAD9-B4E4-496A-BDCB-24A38121B567}" type="slidenum">
              <a:rPr lang="fr-FR" smtClean="0"/>
              <a:pPr>
                <a:defRPr/>
              </a:pPr>
              <a:t>13</a:t>
            </a:fld>
            <a:endParaRPr lang="fr-FR" dirty="0"/>
          </a:p>
        </p:txBody>
      </p:sp>
    </p:spTree>
    <p:extLst>
      <p:ext uri="{BB962C8B-B14F-4D97-AF65-F5344CB8AC3E}">
        <p14:creationId xmlns:p14="http://schemas.microsoft.com/office/powerpoint/2010/main" val="180984730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a:defRPr/>
            </a:pPr>
            <a:fld id="{DC90CAD9-B4E4-496A-BDCB-24A38121B567}" type="slidenum">
              <a:rPr lang="fr-FR" smtClean="0"/>
              <a:pPr>
                <a:defRPr/>
              </a:pPr>
              <a:t>14</a:t>
            </a:fld>
            <a:endParaRPr lang="fr-FR" dirty="0"/>
          </a:p>
        </p:txBody>
      </p:sp>
    </p:spTree>
    <p:extLst>
      <p:ext uri="{BB962C8B-B14F-4D97-AF65-F5344CB8AC3E}">
        <p14:creationId xmlns:p14="http://schemas.microsoft.com/office/powerpoint/2010/main" val="370578743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a:defRPr/>
            </a:pPr>
            <a:fld id="{DC90CAD9-B4E4-496A-BDCB-24A38121B567}" type="slidenum">
              <a:rPr lang="fr-FR" smtClean="0"/>
              <a:pPr>
                <a:defRPr/>
              </a:pPr>
              <a:t>15</a:t>
            </a:fld>
            <a:endParaRPr lang="fr-FR" dirty="0"/>
          </a:p>
        </p:txBody>
      </p:sp>
    </p:spTree>
    <p:extLst>
      <p:ext uri="{BB962C8B-B14F-4D97-AF65-F5344CB8AC3E}">
        <p14:creationId xmlns:p14="http://schemas.microsoft.com/office/powerpoint/2010/main" val="5687022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a:defRPr/>
            </a:pPr>
            <a:fld id="{DC90CAD9-B4E4-496A-BDCB-24A38121B567}" type="slidenum">
              <a:rPr lang="fr-FR" smtClean="0"/>
              <a:pPr>
                <a:defRPr/>
              </a:pPr>
              <a:t>16</a:t>
            </a:fld>
            <a:endParaRPr lang="fr-FR" dirty="0"/>
          </a:p>
        </p:txBody>
      </p:sp>
    </p:spTree>
    <p:extLst>
      <p:ext uri="{BB962C8B-B14F-4D97-AF65-F5344CB8AC3E}">
        <p14:creationId xmlns:p14="http://schemas.microsoft.com/office/powerpoint/2010/main" val="172684819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a:defRPr/>
            </a:pPr>
            <a:fld id="{DC90CAD9-B4E4-496A-BDCB-24A38121B567}" type="slidenum">
              <a:rPr lang="fr-FR" smtClean="0"/>
              <a:pPr>
                <a:defRPr/>
              </a:pPr>
              <a:t>17</a:t>
            </a:fld>
            <a:endParaRPr lang="fr-FR" dirty="0"/>
          </a:p>
        </p:txBody>
      </p:sp>
    </p:spTree>
    <p:extLst>
      <p:ext uri="{BB962C8B-B14F-4D97-AF65-F5344CB8AC3E}">
        <p14:creationId xmlns:p14="http://schemas.microsoft.com/office/powerpoint/2010/main" val="276767671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a:defRPr/>
            </a:pPr>
            <a:fld id="{DC90CAD9-B4E4-496A-BDCB-24A38121B567}" type="slidenum">
              <a:rPr lang="fr-FR" smtClean="0"/>
              <a:pPr>
                <a:defRPr/>
              </a:pPr>
              <a:t>18</a:t>
            </a:fld>
            <a:endParaRPr lang="fr-FR" dirty="0"/>
          </a:p>
        </p:txBody>
      </p:sp>
    </p:spTree>
    <p:extLst>
      <p:ext uri="{BB962C8B-B14F-4D97-AF65-F5344CB8AC3E}">
        <p14:creationId xmlns:p14="http://schemas.microsoft.com/office/powerpoint/2010/main" val="327892224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a:defRPr/>
            </a:pPr>
            <a:fld id="{DC90CAD9-B4E4-496A-BDCB-24A38121B567}" type="slidenum">
              <a:rPr lang="fr-FR" smtClean="0"/>
              <a:pPr>
                <a:defRPr/>
              </a:pPr>
              <a:t>19</a:t>
            </a:fld>
            <a:endParaRPr lang="fr-FR" dirty="0"/>
          </a:p>
        </p:txBody>
      </p:sp>
    </p:spTree>
    <p:extLst>
      <p:ext uri="{BB962C8B-B14F-4D97-AF65-F5344CB8AC3E}">
        <p14:creationId xmlns:p14="http://schemas.microsoft.com/office/powerpoint/2010/main" val="5341256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a:defRPr/>
            </a:pPr>
            <a:fld id="{DC90CAD9-B4E4-496A-BDCB-24A38121B567}" type="slidenum">
              <a:rPr lang="fr-FR" smtClean="0"/>
              <a:pPr>
                <a:defRPr/>
              </a:pPr>
              <a:t>20</a:t>
            </a:fld>
            <a:endParaRPr lang="fr-FR" dirty="0"/>
          </a:p>
        </p:txBody>
      </p:sp>
    </p:spTree>
    <p:extLst>
      <p:ext uri="{BB962C8B-B14F-4D97-AF65-F5344CB8AC3E}">
        <p14:creationId xmlns:p14="http://schemas.microsoft.com/office/powerpoint/2010/main" val="17725488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a:defRPr/>
            </a:pPr>
            <a:fld id="{DC90CAD9-B4E4-496A-BDCB-24A38121B567}" type="slidenum">
              <a:rPr lang="fr-FR" smtClean="0"/>
              <a:pPr>
                <a:defRPr/>
              </a:pPr>
              <a:t>2</a:t>
            </a:fld>
            <a:endParaRPr lang="fr-FR" dirty="0"/>
          </a:p>
        </p:txBody>
      </p:sp>
    </p:spTree>
    <p:extLst>
      <p:ext uri="{BB962C8B-B14F-4D97-AF65-F5344CB8AC3E}">
        <p14:creationId xmlns:p14="http://schemas.microsoft.com/office/powerpoint/2010/main" val="298034516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a:defRPr/>
            </a:pPr>
            <a:fld id="{DC90CAD9-B4E4-496A-BDCB-24A38121B567}" type="slidenum">
              <a:rPr lang="fr-FR" smtClean="0"/>
              <a:pPr>
                <a:defRPr/>
              </a:pPr>
              <a:t>21</a:t>
            </a:fld>
            <a:endParaRPr lang="fr-FR" dirty="0"/>
          </a:p>
        </p:txBody>
      </p:sp>
    </p:spTree>
    <p:extLst>
      <p:ext uri="{BB962C8B-B14F-4D97-AF65-F5344CB8AC3E}">
        <p14:creationId xmlns:p14="http://schemas.microsoft.com/office/powerpoint/2010/main" val="428146402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a:defRPr/>
            </a:pPr>
            <a:fld id="{DC90CAD9-B4E4-496A-BDCB-24A38121B567}" type="slidenum">
              <a:rPr lang="fr-FR" smtClean="0"/>
              <a:pPr>
                <a:defRPr/>
              </a:pPr>
              <a:t>22</a:t>
            </a:fld>
            <a:endParaRPr lang="fr-FR" dirty="0"/>
          </a:p>
        </p:txBody>
      </p:sp>
    </p:spTree>
    <p:extLst>
      <p:ext uri="{BB962C8B-B14F-4D97-AF65-F5344CB8AC3E}">
        <p14:creationId xmlns:p14="http://schemas.microsoft.com/office/powerpoint/2010/main" val="15425721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a:defRPr/>
            </a:pPr>
            <a:fld id="{DC90CAD9-B4E4-496A-BDCB-24A38121B567}" type="slidenum">
              <a:rPr lang="fr-FR" smtClean="0"/>
              <a:pPr>
                <a:defRPr/>
              </a:pPr>
              <a:t>3</a:t>
            </a:fld>
            <a:endParaRPr lang="fr-FR" dirty="0"/>
          </a:p>
        </p:txBody>
      </p:sp>
    </p:spTree>
    <p:extLst>
      <p:ext uri="{BB962C8B-B14F-4D97-AF65-F5344CB8AC3E}">
        <p14:creationId xmlns:p14="http://schemas.microsoft.com/office/powerpoint/2010/main" val="698283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a:defRPr/>
            </a:pPr>
            <a:fld id="{DC90CAD9-B4E4-496A-BDCB-24A38121B567}" type="slidenum">
              <a:rPr lang="fr-FR" smtClean="0"/>
              <a:pPr>
                <a:defRPr/>
              </a:pPr>
              <a:t>4</a:t>
            </a:fld>
            <a:endParaRPr lang="fr-FR" dirty="0"/>
          </a:p>
        </p:txBody>
      </p:sp>
    </p:spTree>
    <p:extLst>
      <p:ext uri="{BB962C8B-B14F-4D97-AF65-F5344CB8AC3E}">
        <p14:creationId xmlns:p14="http://schemas.microsoft.com/office/powerpoint/2010/main" val="10871570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a:defRPr/>
            </a:pPr>
            <a:fld id="{DC90CAD9-B4E4-496A-BDCB-24A38121B567}" type="slidenum">
              <a:rPr lang="fr-FR" smtClean="0"/>
              <a:pPr>
                <a:defRPr/>
              </a:pPr>
              <a:t>6</a:t>
            </a:fld>
            <a:endParaRPr lang="fr-FR" dirty="0"/>
          </a:p>
        </p:txBody>
      </p:sp>
    </p:spTree>
    <p:extLst>
      <p:ext uri="{BB962C8B-B14F-4D97-AF65-F5344CB8AC3E}">
        <p14:creationId xmlns:p14="http://schemas.microsoft.com/office/powerpoint/2010/main" val="4812016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a:defRPr/>
            </a:pPr>
            <a:fld id="{DC90CAD9-B4E4-496A-BDCB-24A38121B567}" type="slidenum">
              <a:rPr lang="fr-FR" smtClean="0"/>
              <a:pPr>
                <a:defRPr/>
              </a:pPr>
              <a:t>7</a:t>
            </a:fld>
            <a:endParaRPr lang="fr-FR" dirty="0"/>
          </a:p>
        </p:txBody>
      </p:sp>
    </p:spTree>
    <p:extLst>
      <p:ext uri="{BB962C8B-B14F-4D97-AF65-F5344CB8AC3E}">
        <p14:creationId xmlns:p14="http://schemas.microsoft.com/office/powerpoint/2010/main" val="11001337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a:defRPr/>
            </a:pPr>
            <a:fld id="{DC90CAD9-B4E4-496A-BDCB-24A38121B567}" type="slidenum">
              <a:rPr lang="fr-FR" smtClean="0"/>
              <a:pPr>
                <a:defRPr/>
              </a:pPr>
              <a:t>8</a:t>
            </a:fld>
            <a:endParaRPr lang="fr-FR" dirty="0"/>
          </a:p>
        </p:txBody>
      </p:sp>
    </p:spTree>
    <p:extLst>
      <p:ext uri="{BB962C8B-B14F-4D97-AF65-F5344CB8AC3E}">
        <p14:creationId xmlns:p14="http://schemas.microsoft.com/office/powerpoint/2010/main" val="33168944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a:defRPr/>
            </a:pPr>
            <a:fld id="{DC90CAD9-B4E4-496A-BDCB-24A38121B567}" type="slidenum">
              <a:rPr lang="fr-FR" smtClean="0"/>
              <a:pPr>
                <a:defRPr/>
              </a:pPr>
              <a:t>9</a:t>
            </a:fld>
            <a:endParaRPr lang="fr-FR" dirty="0"/>
          </a:p>
        </p:txBody>
      </p:sp>
    </p:spTree>
    <p:extLst>
      <p:ext uri="{BB962C8B-B14F-4D97-AF65-F5344CB8AC3E}">
        <p14:creationId xmlns:p14="http://schemas.microsoft.com/office/powerpoint/2010/main" val="11016162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a:defRPr/>
            </a:pPr>
            <a:fld id="{DC90CAD9-B4E4-496A-BDCB-24A38121B567}" type="slidenum">
              <a:rPr lang="fr-FR" smtClean="0"/>
              <a:pPr>
                <a:defRPr/>
              </a:pPr>
              <a:t>10</a:t>
            </a:fld>
            <a:endParaRPr lang="fr-FR" dirty="0"/>
          </a:p>
        </p:txBody>
      </p:sp>
    </p:spTree>
    <p:extLst>
      <p:ext uri="{BB962C8B-B14F-4D97-AF65-F5344CB8AC3E}">
        <p14:creationId xmlns:p14="http://schemas.microsoft.com/office/powerpoint/2010/main" val="40238372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143000" y="1844824"/>
            <a:ext cx="6858000" cy="1953171"/>
          </a:xfrm>
        </p:spPr>
        <p:txBody>
          <a:bodyPr anchor="b"/>
          <a:lstStyle>
            <a:lvl1pPr algn="ctr">
              <a:defRPr sz="6000"/>
            </a:lvl1pPr>
          </a:lstStyle>
          <a:p>
            <a:r>
              <a:rPr lang="fr-FR"/>
              <a:t>Modifiez le style du titre</a:t>
            </a:r>
            <a:endParaRPr lang="fr-FR" dirty="0"/>
          </a:p>
        </p:txBody>
      </p:sp>
      <p:sp>
        <p:nvSpPr>
          <p:cNvPr id="3" name="Sous-titre 2"/>
          <p:cNvSpPr>
            <a:spLocks noGrp="1"/>
          </p:cNvSpPr>
          <p:nvPr>
            <p:ph type="subTitle" idx="1"/>
          </p:nvPr>
        </p:nvSpPr>
        <p:spPr>
          <a:xfrm>
            <a:off x="1143000" y="3890071"/>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Rectangle 4"/>
          <p:cNvSpPr>
            <a:spLocks noGrp="1" noChangeArrowheads="1"/>
          </p:cNvSpPr>
          <p:nvPr>
            <p:ph type="dt" sz="half" idx="10"/>
          </p:nvPr>
        </p:nvSpPr>
        <p:spPr>
          <a:ln/>
        </p:spPr>
        <p:txBody>
          <a:bodyPr/>
          <a:lstStyle>
            <a:lvl1pPr>
              <a:defRPr/>
            </a:lvl1pPr>
          </a:lstStyle>
          <a:p>
            <a:pPr>
              <a:defRPr/>
            </a:pPr>
            <a:r>
              <a:rPr lang="fr-FR"/>
              <a:t>SEPTEMBRE 2018</a:t>
            </a:r>
            <a:endParaRPr lang="fr-FR" dirty="0"/>
          </a:p>
        </p:txBody>
      </p:sp>
      <p:sp>
        <p:nvSpPr>
          <p:cNvPr id="5" name="Rectangle 5"/>
          <p:cNvSpPr>
            <a:spLocks noGrp="1" noChangeArrowheads="1"/>
          </p:cNvSpPr>
          <p:nvPr>
            <p:ph type="ftr" sz="quarter" idx="11"/>
          </p:nvPr>
        </p:nvSpPr>
        <p:spPr>
          <a:ln/>
        </p:spPr>
        <p:txBody>
          <a:bodyPr/>
          <a:lstStyle>
            <a:lvl1pPr>
              <a:defRPr/>
            </a:lvl1pPr>
          </a:lstStyle>
          <a:p>
            <a:pPr>
              <a:defRPr/>
            </a:pPr>
            <a:endParaRPr lang="fr-FR" dirty="0"/>
          </a:p>
        </p:txBody>
      </p:sp>
      <p:sp>
        <p:nvSpPr>
          <p:cNvPr id="6" name="Rectangle 6"/>
          <p:cNvSpPr>
            <a:spLocks noGrp="1" noChangeArrowheads="1"/>
          </p:cNvSpPr>
          <p:nvPr>
            <p:ph type="sldNum" sz="quarter" idx="12"/>
          </p:nvPr>
        </p:nvSpPr>
        <p:spPr>
          <a:ln/>
        </p:spPr>
        <p:txBody>
          <a:bodyPr/>
          <a:lstStyle>
            <a:lvl1pPr>
              <a:defRPr/>
            </a:lvl1pPr>
          </a:lstStyle>
          <a:p>
            <a:pPr>
              <a:defRPr/>
            </a:pPr>
            <a:fld id="{9D16C3F9-0DC5-478A-A707-7E8F7BA6458F}" type="slidenum">
              <a:rPr lang="fr-FR"/>
              <a:pPr>
                <a:defRPr/>
              </a:pPr>
              <a:t>‹N°›</a:t>
            </a:fld>
            <a:endParaRPr lang="fr-FR" dirty="0"/>
          </a:p>
        </p:txBody>
      </p:sp>
    </p:spTree>
    <p:extLst>
      <p:ext uri="{BB962C8B-B14F-4D97-AF65-F5344CB8AC3E}">
        <p14:creationId xmlns:p14="http://schemas.microsoft.com/office/powerpoint/2010/main" val="38461249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732588" y="198438"/>
            <a:ext cx="2160587" cy="5927725"/>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250825" y="198438"/>
            <a:ext cx="6329363" cy="5927725"/>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Rectangle 4"/>
          <p:cNvSpPr>
            <a:spLocks noGrp="1" noChangeArrowheads="1"/>
          </p:cNvSpPr>
          <p:nvPr>
            <p:ph type="dt" sz="half" idx="10"/>
          </p:nvPr>
        </p:nvSpPr>
        <p:spPr>
          <a:ln/>
        </p:spPr>
        <p:txBody>
          <a:bodyPr/>
          <a:lstStyle>
            <a:lvl1pPr>
              <a:defRPr/>
            </a:lvl1pPr>
          </a:lstStyle>
          <a:p>
            <a:pPr>
              <a:defRPr/>
            </a:pPr>
            <a:r>
              <a:rPr lang="fr-FR"/>
              <a:t>SEPTEMBRE 2018</a:t>
            </a:r>
            <a:endParaRPr lang="fr-FR" dirty="0"/>
          </a:p>
        </p:txBody>
      </p:sp>
      <p:sp>
        <p:nvSpPr>
          <p:cNvPr id="5" name="Rectangle 5"/>
          <p:cNvSpPr>
            <a:spLocks noGrp="1" noChangeArrowheads="1"/>
          </p:cNvSpPr>
          <p:nvPr>
            <p:ph type="ftr" sz="quarter" idx="11"/>
          </p:nvPr>
        </p:nvSpPr>
        <p:spPr>
          <a:ln/>
        </p:spPr>
        <p:txBody>
          <a:bodyPr/>
          <a:lstStyle>
            <a:lvl1pPr>
              <a:defRPr/>
            </a:lvl1pPr>
          </a:lstStyle>
          <a:p>
            <a:pPr>
              <a:defRPr/>
            </a:pPr>
            <a:endParaRPr lang="fr-FR" dirty="0"/>
          </a:p>
        </p:txBody>
      </p:sp>
      <p:sp>
        <p:nvSpPr>
          <p:cNvPr id="6" name="Rectangle 6"/>
          <p:cNvSpPr>
            <a:spLocks noGrp="1" noChangeArrowheads="1"/>
          </p:cNvSpPr>
          <p:nvPr>
            <p:ph type="sldNum" sz="quarter" idx="12"/>
          </p:nvPr>
        </p:nvSpPr>
        <p:spPr>
          <a:ln/>
        </p:spPr>
        <p:txBody>
          <a:bodyPr/>
          <a:lstStyle>
            <a:lvl1pPr>
              <a:defRPr/>
            </a:lvl1pPr>
          </a:lstStyle>
          <a:p>
            <a:pPr>
              <a:defRPr/>
            </a:pPr>
            <a:fld id="{3551A7F7-BDAC-4073-9374-C3D550D0093D}" type="slidenum">
              <a:rPr lang="fr-FR"/>
              <a:pPr>
                <a:defRPr/>
              </a:pPr>
              <a:t>‹N°›</a:t>
            </a:fld>
            <a:endParaRPr lang="fr-FR" dirty="0"/>
          </a:p>
        </p:txBody>
      </p:sp>
    </p:spTree>
    <p:extLst>
      <p:ext uri="{BB962C8B-B14F-4D97-AF65-F5344CB8AC3E}">
        <p14:creationId xmlns:p14="http://schemas.microsoft.com/office/powerpoint/2010/main" val="3614952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lvl1pPr algn="just">
              <a:defRPr/>
            </a:lvl1pPr>
            <a:lvl2pPr algn="just">
              <a:defRPr/>
            </a:lvl2pPr>
            <a:lvl3pPr algn="just">
              <a:defRPr/>
            </a:lvl3pPr>
            <a:lvl4pPr algn="just">
              <a:defRPr/>
            </a:lvl4pPr>
            <a:lvl5pPr algn="just">
              <a:defRPr/>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Rectangle 4"/>
          <p:cNvSpPr>
            <a:spLocks noGrp="1" noChangeArrowheads="1"/>
          </p:cNvSpPr>
          <p:nvPr>
            <p:ph type="dt" sz="half" idx="10"/>
          </p:nvPr>
        </p:nvSpPr>
        <p:spPr>
          <a:ln/>
        </p:spPr>
        <p:txBody>
          <a:bodyPr/>
          <a:lstStyle>
            <a:lvl1pPr>
              <a:defRPr/>
            </a:lvl1pPr>
          </a:lstStyle>
          <a:p>
            <a:pPr>
              <a:defRPr/>
            </a:pPr>
            <a:r>
              <a:rPr lang="fr-FR"/>
              <a:t>SEPTEMBRE 2018</a:t>
            </a:r>
            <a:endParaRPr lang="fr-FR" dirty="0"/>
          </a:p>
        </p:txBody>
      </p:sp>
      <p:sp>
        <p:nvSpPr>
          <p:cNvPr id="5" name="Rectangle 5"/>
          <p:cNvSpPr>
            <a:spLocks noGrp="1" noChangeArrowheads="1"/>
          </p:cNvSpPr>
          <p:nvPr>
            <p:ph type="ftr" sz="quarter" idx="11"/>
          </p:nvPr>
        </p:nvSpPr>
        <p:spPr>
          <a:ln/>
        </p:spPr>
        <p:txBody>
          <a:bodyPr/>
          <a:lstStyle>
            <a:lvl1pPr>
              <a:defRPr/>
            </a:lvl1pPr>
          </a:lstStyle>
          <a:p>
            <a:pPr>
              <a:defRPr/>
            </a:pPr>
            <a:endParaRPr lang="fr-FR" dirty="0"/>
          </a:p>
        </p:txBody>
      </p:sp>
      <p:sp>
        <p:nvSpPr>
          <p:cNvPr id="6" name="Rectangle 6"/>
          <p:cNvSpPr>
            <a:spLocks noGrp="1" noChangeArrowheads="1"/>
          </p:cNvSpPr>
          <p:nvPr>
            <p:ph type="sldNum" sz="quarter" idx="12"/>
          </p:nvPr>
        </p:nvSpPr>
        <p:spPr>
          <a:ln/>
        </p:spPr>
        <p:txBody>
          <a:bodyPr/>
          <a:lstStyle>
            <a:lvl1pPr>
              <a:defRPr/>
            </a:lvl1pPr>
          </a:lstStyle>
          <a:p>
            <a:pPr>
              <a:defRPr/>
            </a:pPr>
            <a:fld id="{FD096721-D81C-4E9B-B1A3-91FFD54522A0}" type="slidenum">
              <a:rPr lang="fr-FR"/>
              <a:pPr>
                <a:defRPr/>
              </a:pPr>
              <a:t>‹N°›</a:t>
            </a:fld>
            <a:endParaRPr lang="fr-FR" dirty="0"/>
          </a:p>
        </p:txBody>
      </p:sp>
    </p:spTree>
    <p:extLst>
      <p:ext uri="{BB962C8B-B14F-4D97-AF65-F5344CB8AC3E}">
        <p14:creationId xmlns:p14="http://schemas.microsoft.com/office/powerpoint/2010/main" val="2966464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250825" y="1600200"/>
            <a:ext cx="4244975" cy="4525963"/>
          </a:xfrm>
        </p:spPr>
        <p:txBody>
          <a:bodyPr/>
          <a:lstStyle>
            <a:lvl1pPr>
              <a:defRPr sz="2400"/>
            </a:lvl1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sp>
        <p:nvSpPr>
          <p:cNvPr id="4" name="Espace réservé du contenu 3"/>
          <p:cNvSpPr>
            <a:spLocks noGrp="1"/>
          </p:cNvSpPr>
          <p:nvPr>
            <p:ph sz="half" idx="2"/>
          </p:nvPr>
        </p:nvSpPr>
        <p:spPr>
          <a:xfrm>
            <a:off x="4648200" y="1600200"/>
            <a:ext cx="4244975" cy="4525963"/>
          </a:xfrm>
        </p:spPr>
        <p:txBody>
          <a:bodyPr/>
          <a:lstStyle>
            <a:lvl1pPr>
              <a:defRPr sz="2400"/>
            </a:lvl1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sp>
        <p:nvSpPr>
          <p:cNvPr id="5" name="Rectangle 4"/>
          <p:cNvSpPr>
            <a:spLocks noGrp="1" noChangeArrowheads="1"/>
          </p:cNvSpPr>
          <p:nvPr>
            <p:ph type="dt" sz="half" idx="10"/>
          </p:nvPr>
        </p:nvSpPr>
        <p:spPr>
          <a:ln/>
        </p:spPr>
        <p:txBody>
          <a:bodyPr/>
          <a:lstStyle>
            <a:lvl1pPr>
              <a:defRPr/>
            </a:lvl1pPr>
          </a:lstStyle>
          <a:p>
            <a:pPr>
              <a:defRPr/>
            </a:pPr>
            <a:r>
              <a:rPr lang="fr-FR"/>
              <a:t>SEPTEMBRE 2018</a:t>
            </a:r>
            <a:endParaRPr lang="fr-FR" dirty="0"/>
          </a:p>
        </p:txBody>
      </p:sp>
      <p:sp>
        <p:nvSpPr>
          <p:cNvPr id="6" name="Rectangle 5"/>
          <p:cNvSpPr>
            <a:spLocks noGrp="1" noChangeArrowheads="1"/>
          </p:cNvSpPr>
          <p:nvPr>
            <p:ph type="ftr" sz="quarter" idx="11"/>
          </p:nvPr>
        </p:nvSpPr>
        <p:spPr>
          <a:ln/>
        </p:spPr>
        <p:txBody>
          <a:bodyPr/>
          <a:lstStyle>
            <a:lvl1pPr>
              <a:defRPr/>
            </a:lvl1pPr>
          </a:lstStyle>
          <a:p>
            <a:pPr>
              <a:defRPr/>
            </a:pPr>
            <a:endParaRPr lang="fr-FR" dirty="0"/>
          </a:p>
        </p:txBody>
      </p:sp>
      <p:sp>
        <p:nvSpPr>
          <p:cNvPr id="7" name="Rectangle 6"/>
          <p:cNvSpPr>
            <a:spLocks noGrp="1" noChangeArrowheads="1"/>
          </p:cNvSpPr>
          <p:nvPr>
            <p:ph type="sldNum" sz="quarter" idx="12"/>
          </p:nvPr>
        </p:nvSpPr>
        <p:spPr>
          <a:ln/>
        </p:spPr>
        <p:txBody>
          <a:bodyPr/>
          <a:lstStyle>
            <a:lvl1pPr>
              <a:defRPr/>
            </a:lvl1pPr>
          </a:lstStyle>
          <a:p>
            <a:pPr>
              <a:defRPr/>
            </a:pPr>
            <a:fld id="{CE7FC1E6-90D9-4A8D-B81E-1854274682AB}" type="slidenum">
              <a:rPr lang="fr-FR"/>
              <a:pPr>
                <a:defRPr/>
              </a:pPr>
              <a:t>‹N°›</a:t>
            </a:fld>
            <a:endParaRPr lang="fr-FR" dirty="0"/>
          </a:p>
        </p:txBody>
      </p:sp>
    </p:spTree>
    <p:extLst>
      <p:ext uri="{BB962C8B-B14F-4D97-AF65-F5344CB8AC3E}">
        <p14:creationId xmlns:p14="http://schemas.microsoft.com/office/powerpoint/2010/main" val="20656454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aison">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250826" y="1681163"/>
            <a:ext cx="424815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4629150" y="2564904"/>
            <a:ext cx="4248150"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sp>
        <p:nvSpPr>
          <p:cNvPr id="10" name="Titre 1"/>
          <p:cNvSpPr>
            <a:spLocks noGrp="1"/>
          </p:cNvSpPr>
          <p:nvPr>
            <p:ph type="title"/>
          </p:nvPr>
        </p:nvSpPr>
        <p:spPr>
          <a:xfrm>
            <a:off x="1979613" y="198438"/>
            <a:ext cx="6707187" cy="1143000"/>
          </a:xfrm>
        </p:spPr>
        <p:txBody>
          <a:bodyPr/>
          <a:lstStyle/>
          <a:p>
            <a:r>
              <a:rPr lang="fr-FR"/>
              <a:t>Modifiez le style du titre</a:t>
            </a:r>
          </a:p>
        </p:txBody>
      </p:sp>
      <p:sp>
        <p:nvSpPr>
          <p:cNvPr id="11" name="Espace réservé du contenu 2"/>
          <p:cNvSpPr>
            <a:spLocks noGrp="1"/>
          </p:cNvSpPr>
          <p:nvPr>
            <p:ph sz="half" idx="13"/>
          </p:nvPr>
        </p:nvSpPr>
        <p:spPr>
          <a:xfrm>
            <a:off x="250825" y="2564904"/>
            <a:ext cx="4244975" cy="3561259"/>
          </a:xfrm>
        </p:spPr>
        <p:txBody>
          <a:bodyPr/>
          <a:lstStyle>
            <a:lvl1pPr>
              <a:defRPr sz="2400"/>
            </a:lvl1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sp>
        <p:nvSpPr>
          <p:cNvPr id="12" name="Espace réservé du texte 2"/>
          <p:cNvSpPr>
            <a:spLocks noGrp="1"/>
          </p:cNvSpPr>
          <p:nvPr>
            <p:ph type="body" idx="14"/>
          </p:nvPr>
        </p:nvSpPr>
        <p:spPr>
          <a:xfrm>
            <a:off x="4629150" y="1681163"/>
            <a:ext cx="424815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7" name="Rectangle 4"/>
          <p:cNvSpPr>
            <a:spLocks noGrp="1" noChangeArrowheads="1"/>
          </p:cNvSpPr>
          <p:nvPr>
            <p:ph type="dt" sz="half" idx="15"/>
          </p:nvPr>
        </p:nvSpPr>
        <p:spPr>
          <a:ln/>
        </p:spPr>
        <p:txBody>
          <a:bodyPr/>
          <a:lstStyle>
            <a:lvl1pPr>
              <a:defRPr/>
            </a:lvl1pPr>
          </a:lstStyle>
          <a:p>
            <a:pPr>
              <a:defRPr/>
            </a:pPr>
            <a:r>
              <a:rPr lang="fr-FR"/>
              <a:t>SEPTEMBRE 2018</a:t>
            </a:r>
            <a:endParaRPr lang="fr-FR" dirty="0"/>
          </a:p>
        </p:txBody>
      </p:sp>
      <p:sp>
        <p:nvSpPr>
          <p:cNvPr id="8" name="Rectangle 5"/>
          <p:cNvSpPr>
            <a:spLocks noGrp="1" noChangeArrowheads="1"/>
          </p:cNvSpPr>
          <p:nvPr>
            <p:ph type="ftr" sz="quarter" idx="16"/>
          </p:nvPr>
        </p:nvSpPr>
        <p:spPr>
          <a:ln/>
        </p:spPr>
        <p:txBody>
          <a:bodyPr/>
          <a:lstStyle>
            <a:lvl1pPr>
              <a:defRPr/>
            </a:lvl1pPr>
          </a:lstStyle>
          <a:p>
            <a:pPr>
              <a:defRPr/>
            </a:pPr>
            <a:endParaRPr lang="fr-FR" dirty="0"/>
          </a:p>
        </p:txBody>
      </p:sp>
      <p:sp>
        <p:nvSpPr>
          <p:cNvPr id="9" name="Rectangle 6"/>
          <p:cNvSpPr>
            <a:spLocks noGrp="1" noChangeArrowheads="1"/>
          </p:cNvSpPr>
          <p:nvPr>
            <p:ph type="sldNum" sz="quarter" idx="17"/>
          </p:nvPr>
        </p:nvSpPr>
        <p:spPr>
          <a:ln/>
        </p:spPr>
        <p:txBody>
          <a:bodyPr/>
          <a:lstStyle>
            <a:lvl1pPr>
              <a:defRPr/>
            </a:lvl1pPr>
          </a:lstStyle>
          <a:p>
            <a:pPr>
              <a:defRPr/>
            </a:pPr>
            <a:fld id="{D3CFBABE-0F8F-4EF7-A9EB-37246EE54A98}" type="slidenum">
              <a:rPr lang="fr-FR"/>
              <a:pPr>
                <a:defRPr/>
              </a:pPr>
              <a:t>‹N°›</a:t>
            </a:fld>
            <a:endParaRPr lang="fr-FR" dirty="0"/>
          </a:p>
        </p:txBody>
      </p:sp>
    </p:spTree>
    <p:extLst>
      <p:ext uri="{BB962C8B-B14F-4D97-AF65-F5344CB8AC3E}">
        <p14:creationId xmlns:p14="http://schemas.microsoft.com/office/powerpoint/2010/main" val="16659461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Rectangle 4"/>
          <p:cNvSpPr>
            <a:spLocks noGrp="1" noChangeArrowheads="1"/>
          </p:cNvSpPr>
          <p:nvPr>
            <p:ph type="dt" sz="half" idx="10"/>
          </p:nvPr>
        </p:nvSpPr>
        <p:spPr>
          <a:ln/>
        </p:spPr>
        <p:txBody>
          <a:bodyPr/>
          <a:lstStyle>
            <a:lvl1pPr>
              <a:defRPr/>
            </a:lvl1pPr>
          </a:lstStyle>
          <a:p>
            <a:pPr>
              <a:defRPr/>
            </a:pPr>
            <a:r>
              <a:rPr lang="fr-FR"/>
              <a:t>SEPTEMBRE 2018</a:t>
            </a:r>
            <a:endParaRPr lang="fr-FR" dirty="0"/>
          </a:p>
        </p:txBody>
      </p:sp>
      <p:sp>
        <p:nvSpPr>
          <p:cNvPr id="4" name="Rectangle 5"/>
          <p:cNvSpPr>
            <a:spLocks noGrp="1" noChangeArrowheads="1"/>
          </p:cNvSpPr>
          <p:nvPr>
            <p:ph type="ftr" sz="quarter" idx="11"/>
          </p:nvPr>
        </p:nvSpPr>
        <p:spPr>
          <a:ln/>
        </p:spPr>
        <p:txBody>
          <a:bodyPr/>
          <a:lstStyle>
            <a:lvl1pPr>
              <a:defRPr/>
            </a:lvl1pPr>
          </a:lstStyle>
          <a:p>
            <a:pPr>
              <a:defRPr/>
            </a:pPr>
            <a:endParaRPr lang="fr-FR" dirty="0"/>
          </a:p>
        </p:txBody>
      </p:sp>
      <p:sp>
        <p:nvSpPr>
          <p:cNvPr id="5" name="Rectangle 6"/>
          <p:cNvSpPr>
            <a:spLocks noGrp="1" noChangeArrowheads="1"/>
          </p:cNvSpPr>
          <p:nvPr>
            <p:ph type="sldNum" sz="quarter" idx="12"/>
          </p:nvPr>
        </p:nvSpPr>
        <p:spPr>
          <a:ln/>
        </p:spPr>
        <p:txBody>
          <a:bodyPr/>
          <a:lstStyle>
            <a:lvl1pPr>
              <a:defRPr/>
            </a:lvl1pPr>
          </a:lstStyle>
          <a:p>
            <a:pPr>
              <a:defRPr/>
            </a:pPr>
            <a:fld id="{28B8F986-BE29-47B8-AB1D-35BEA8F9FAF5}" type="slidenum">
              <a:rPr lang="fr-FR"/>
              <a:pPr>
                <a:defRPr/>
              </a:pPr>
              <a:t>‹N°›</a:t>
            </a:fld>
            <a:endParaRPr lang="fr-FR" dirty="0"/>
          </a:p>
        </p:txBody>
      </p:sp>
    </p:spTree>
    <p:extLst>
      <p:ext uri="{BB962C8B-B14F-4D97-AF65-F5344CB8AC3E}">
        <p14:creationId xmlns:p14="http://schemas.microsoft.com/office/powerpoint/2010/main" val="23066844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r>
              <a:rPr lang="fr-FR"/>
              <a:t>SEPTEMBRE 2018</a:t>
            </a:r>
            <a:endParaRPr lang="fr-FR" dirty="0"/>
          </a:p>
        </p:txBody>
      </p:sp>
      <p:sp>
        <p:nvSpPr>
          <p:cNvPr id="3" name="Rectangle 5"/>
          <p:cNvSpPr>
            <a:spLocks noGrp="1" noChangeArrowheads="1"/>
          </p:cNvSpPr>
          <p:nvPr>
            <p:ph type="ftr" sz="quarter" idx="11"/>
          </p:nvPr>
        </p:nvSpPr>
        <p:spPr>
          <a:ln/>
        </p:spPr>
        <p:txBody>
          <a:bodyPr/>
          <a:lstStyle>
            <a:lvl1pPr>
              <a:defRPr/>
            </a:lvl1pPr>
          </a:lstStyle>
          <a:p>
            <a:pPr>
              <a:defRPr/>
            </a:pPr>
            <a:endParaRPr lang="fr-FR" dirty="0"/>
          </a:p>
        </p:txBody>
      </p:sp>
      <p:sp>
        <p:nvSpPr>
          <p:cNvPr id="4" name="Rectangle 6"/>
          <p:cNvSpPr>
            <a:spLocks noGrp="1" noChangeArrowheads="1"/>
          </p:cNvSpPr>
          <p:nvPr>
            <p:ph type="sldNum" sz="quarter" idx="12"/>
          </p:nvPr>
        </p:nvSpPr>
        <p:spPr>
          <a:ln/>
        </p:spPr>
        <p:txBody>
          <a:bodyPr/>
          <a:lstStyle>
            <a:lvl1pPr>
              <a:defRPr/>
            </a:lvl1pPr>
          </a:lstStyle>
          <a:p>
            <a:pPr>
              <a:defRPr/>
            </a:pPr>
            <a:fld id="{EA64168F-093F-4188-AD84-30A5717E81A0}" type="slidenum">
              <a:rPr lang="fr-FR"/>
              <a:pPr>
                <a:defRPr/>
              </a:pPr>
              <a:t>‹N°›</a:t>
            </a:fld>
            <a:endParaRPr lang="fr-FR" dirty="0"/>
          </a:p>
        </p:txBody>
      </p:sp>
    </p:spTree>
    <p:extLst>
      <p:ext uri="{BB962C8B-B14F-4D97-AF65-F5344CB8AC3E}">
        <p14:creationId xmlns:p14="http://schemas.microsoft.com/office/powerpoint/2010/main" val="38605030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251520" y="1484784"/>
            <a:ext cx="2949575" cy="1224136"/>
          </a:xfrm>
        </p:spPr>
        <p:txBody>
          <a:bodyPr anchor="b"/>
          <a:lstStyle>
            <a:lvl1pPr>
              <a:defRPr sz="3200"/>
            </a:lvl1pPr>
          </a:lstStyle>
          <a:p>
            <a:r>
              <a:rPr lang="fr-FR"/>
              <a:t>Modifiez le style du titre</a:t>
            </a:r>
            <a:endParaRPr lang="fr-FR" dirty="0"/>
          </a:p>
        </p:txBody>
      </p:sp>
      <p:sp>
        <p:nvSpPr>
          <p:cNvPr id="3" name="Espace réservé du contenu 2"/>
          <p:cNvSpPr>
            <a:spLocks noGrp="1"/>
          </p:cNvSpPr>
          <p:nvPr>
            <p:ph idx="1"/>
          </p:nvPr>
        </p:nvSpPr>
        <p:spPr>
          <a:xfrm>
            <a:off x="3347864" y="987425"/>
            <a:ext cx="5544616" cy="532189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sp>
        <p:nvSpPr>
          <p:cNvPr id="4" name="Espace réservé du texte 3"/>
          <p:cNvSpPr>
            <a:spLocks noGrp="1"/>
          </p:cNvSpPr>
          <p:nvPr>
            <p:ph type="body" sz="half" idx="2"/>
          </p:nvPr>
        </p:nvSpPr>
        <p:spPr>
          <a:xfrm>
            <a:off x="251520" y="2708920"/>
            <a:ext cx="2949575" cy="36004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Rectangle 4"/>
          <p:cNvSpPr>
            <a:spLocks noGrp="1" noChangeArrowheads="1"/>
          </p:cNvSpPr>
          <p:nvPr>
            <p:ph type="dt" sz="half" idx="10"/>
          </p:nvPr>
        </p:nvSpPr>
        <p:spPr>
          <a:ln/>
        </p:spPr>
        <p:txBody>
          <a:bodyPr/>
          <a:lstStyle>
            <a:lvl1pPr>
              <a:defRPr/>
            </a:lvl1pPr>
          </a:lstStyle>
          <a:p>
            <a:pPr>
              <a:defRPr/>
            </a:pPr>
            <a:r>
              <a:rPr lang="fr-FR"/>
              <a:t>SEPTEMBRE 2018</a:t>
            </a:r>
            <a:endParaRPr lang="fr-FR" dirty="0"/>
          </a:p>
        </p:txBody>
      </p:sp>
      <p:sp>
        <p:nvSpPr>
          <p:cNvPr id="6" name="Rectangle 5"/>
          <p:cNvSpPr>
            <a:spLocks noGrp="1" noChangeArrowheads="1"/>
          </p:cNvSpPr>
          <p:nvPr>
            <p:ph type="ftr" sz="quarter" idx="11"/>
          </p:nvPr>
        </p:nvSpPr>
        <p:spPr>
          <a:ln/>
        </p:spPr>
        <p:txBody>
          <a:bodyPr/>
          <a:lstStyle>
            <a:lvl1pPr>
              <a:defRPr/>
            </a:lvl1pPr>
          </a:lstStyle>
          <a:p>
            <a:pPr>
              <a:defRPr/>
            </a:pPr>
            <a:endParaRPr lang="fr-FR" dirty="0"/>
          </a:p>
        </p:txBody>
      </p:sp>
      <p:sp>
        <p:nvSpPr>
          <p:cNvPr id="7" name="Rectangle 6"/>
          <p:cNvSpPr>
            <a:spLocks noGrp="1" noChangeArrowheads="1"/>
          </p:cNvSpPr>
          <p:nvPr>
            <p:ph type="sldNum" sz="quarter" idx="12"/>
          </p:nvPr>
        </p:nvSpPr>
        <p:spPr>
          <a:ln/>
        </p:spPr>
        <p:txBody>
          <a:bodyPr/>
          <a:lstStyle>
            <a:lvl1pPr>
              <a:defRPr/>
            </a:lvl1pPr>
          </a:lstStyle>
          <a:p>
            <a:pPr>
              <a:defRPr/>
            </a:pPr>
            <a:fld id="{1DB6C38E-09CC-418F-99BE-B4BBC9EC30EA}" type="slidenum">
              <a:rPr lang="fr-FR"/>
              <a:pPr>
                <a:defRPr/>
              </a:pPr>
              <a:t>‹N°›</a:t>
            </a:fld>
            <a:endParaRPr lang="fr-FR" dirty="0"/>
          </a:p>
        </p:txBody>
      </p:sp>
    </p:spTree>
    <p:extLst>
      <p:ext uri="{BB962C8B-B14F-4D97-AF65-F5344CB8AC3E}">
        <p14:creationId xmlns:p14="http://schemas.microsoft.com/office/powerpoint/2010/main" val="40131303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Image avec légende">
    <p:spTree>
      <p:nvGrpSpPr>
        <p:cNvPr id="1" name=""/>
        <p:cNvGrpSpPr/>
        <p:nvPr/>
      </p:nvGrpSpPr>
      <p:grpSpPr>
        <a:xfrm>
          <a:off x="0" y="0"/>
          <a:ext cx="0" cy="0"/>
          <a:chOff x="0" y="0"/>
          <a:chExt cx="0" cy="0"/>
        </a:xfrm>
      </p:grpSpPr>
      <p:sp>
        <p:nvSpPr>
          <p:cNvPr id="3" name="Espace réservé pour une image  2"/>
          <p:cNvSpPr>
            <a:spLocks noGrp="1"/>
          </p:cNvSpPr>
          <p:nvPr>
            <p:ph type="pic" idx="1"/>
          </p:nvPr>
        </p:nvSpPr>
        <p:spPr>
          <a:xfrm>
            <a:off x="3348038" y="987425"/>
            <a:ext cx="5544442" cy="532189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fr-FR" noProof="0" dirty="0"/>
              <a:t>Cliquez sur l'icône pour ajouter une image</a:t>
            </a:r>
          </a:p>
        </p:txBody>
      </p:sp>
      <p:sp>
        <p:nvSpPr>
          <p:cNvPr id="8" name="Titre 1"/>
          <p:cNvSpPr>
            <a:spLocks noGrp="1"/>
          </p:cNvSpPr>
          <p:nvPr>
            <p:ph type="title"/>
          </p:nvPr>
        </p:nvSpPr>
        <p:spPr>
          <a:xfrm>
            <a:off x="251520" y="1484784"/>
            <a:ext cx="2949575" cy="1224136"/>
          </a:xfrm>
        </p:spPr>
        <p:txBody>
          <a:bodyPr anchor="b"/>
          <a:lstStyle>
            <a:lvl1pPr>
              <a:defRPr sz="3200"/>
            </a:lvl1pPr>
          </a:lstStyle>
          <a:p>
            <a:r>
              <a:rPr lang="fr-FR"/>
              <a:t>Modifiez le style du titre</a:t>
            </a:r>
            <a:endParaRPr lang="fr-FR" dirty="0"/>
          </a:p>
        </p:txBody>
      </p:sp>
      <p:sp>
        <p:nvSpPr>
          <p:cNvPr id="9" name="Espace réservé du texte 3"/>
          <p:cNvSpPr>
            <a:spLocks noGrp="1"/>
          </p:cNvSpPr>
          <p:nvPr>
            <p:ph type="body" sz="half" idx="2"/>
          </p:nvPr>
        </p:nvSpPr>
        <p:spPr>
          <a:xfrm>
            <a:off x="251520" y="2708920"/>
            <a:ext cx="2949575" cy="36004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Rectangle 4"/>
          <p:cNvSpPr>
            <a:spLocks noGrp="1" noChangeArrowheads="1"/>
          </p:cNvSpPr>
          <p:nvPr>
            <p:ph type="dt" sz="half" idx="10"/>
          </p:nvPr>
        </p:nvSpPr>
        <p:spPr>
          <a:ln/>
        </p:spPr>
        <p:txBody>
          <a:bodyPr/>
          <a:lstStyle>
            <a:lvl1pPr>
              <a:defRPr/>
            </a:lvl1pPr>
          </a:lstStyle>
          <a:p>
            <a:pPr>
              <a:defRPr/>
            </a:pPr>
            <a:r>
              <a:rPr lang="fr-FR"/>
              <a:t>SEPTEMBRE 2018</a:t>
            </a:r>
            <a:endParaRPr lang="fr-FR" dirty="0"/>
          </a:p>
        </p:txBody>
      </p:sp>
      <p:sp>
        <p:nvSpPr>
          <p:cNvPr id="6" name="Rectangle 5"/>
          <p:cNvSpPr>
            <a:spLocks noGrp="1" noChangeArrowheads="1"/>
          </p:cNvSpPr>
          <p:nvPr>
            <p:ph type="ftr" sz="quarter" idx="11"/>
          </p:nvPr>
        </p:nvSpPr>
        <p:spPr>
          <a:ln/>
        </p:spPr>
        <p:txBody>
          <a:bodyPr/>
          <a:lstStyle>
            <a:lvl1pPr>
              <a:defRPr/>
            </a:lvl1pPr>
          </a:lstStyle>
          <a:p>
            <a:pPr>
              <a:defRPr/>
            </a:pPr>
            <a:endParaRPr lang="fr-FR" dirty="0"/>
          </a:p>
        </p:txBody>
      </p:sp>
      <p:sp>
        <p:nvSpPr>
          <p:cNvPr id="7" name="Rectangle 6"/>
          <p:cNvSpPr>
            <a:spLocks noGrp="1" noChangeArrowheads="1"/>
          </p:cNvSpPr>
          <p:nvPr>
            <p:ph type="sldNum" sz="quarter" idx="12"/>
          </p:nvPr>
        </p:nvSpPr>
        <p:spPr>
          <a:ln/>
        </p:spPr>
        <p:txBody>
          <a:bodyPr/>
          <a:lstStyle>
            <a:lvl1pPr>
              <a:defRPr/>
            </a:lvl1pPr>
          </a:lstStyle>
          <a:p>
            <a:pPr>
              <a:defRPr/>
            </a:pPr>
            <a:fld id="{378EA773-25D3-4BAF-AEA2-644BFAEFEDD2}" type="slidenum">
              <a:rPr lang="fr-FR"/>
              <a:pPr>
                <a:defRPr/>
              </a:pPr>
              <a:t>‹N°›</a:t>
            </a:fld>
            <a:endParaRPr lang="fr-FR" dirty="0"/>
          </a:p>
        </p:txBody>
      </p:sp>
    </p:spTree>
    <p:extLst>
      <p:ext uri="{BB962C8B-B14F-4D97-AF65-F5344CB8AC3E}">
        <p14:creationId xmlns:p14="http://schemas.microsoft.com/office/powerpoint/2010/main" val="20297968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Rectangle 4"/>
          <p:cNvSpPr>
            <a:spLocks noGrp="1" noChangeArrowheads="1"/>
          </p:cNvSpPr>
          <p:nvPr>
            <p:ph type="dt" sz="half" idx="10"/>
          </p:nvPr>
        </p:nvSpPr>
        <p:spPr>
          <a:ln/>
        </p:spPr>
        <p:txBody>
          <a:bodyPr/>
          <a:lstStyle>
            <a:lvl1pPr>
              <a:defRPr/>
            </a:lvl1pPr>
          </a:lstStyle>
          <a:p>
            <a:pPr>
              <a:defRPr/>
            </a:pPr>
            <a:r>
              <a:rPr lang="fr-FR"/>
              <a:t>SEPTEMBRE 2018</a:t>
            </a:r>
            <a:endParaRPr lang="fr-FR" dirty="0"/>
          </a:p>
        </p:txBody>
      </p:sp>
      <p:sp>
        <p:nvSpPr>
          <p:cNvPr id="5" name="Rectangle 5"/>
          <p:cNvSpPr>
            <a:spLocks noGrp="1" noChangeArrowheads="1"/>
          </p:cNvSpPr>
          <p:nvPr>
            <p:ph type="ftr" sz="quarter" idx="11"/>
          </p:nvPr>
        </p:nvSpPr>
        <p:spPr>
          <a:ln/>
        </p:spPr>
        <p:txBody>
          <a:bodyPr/>
          <a:lstStyle>
            <a:lvl1pPr>
              <a:defRPr/>
            </a:lvl1pPr>
          </a:lstStyle>
          <a:p>
            <a:pPr>
              <a:defRPr/>
            </a:pPr>
            <a:endParaRPr lang="fr-FR" dirty="0"/>
          </a:p>
        </p:txBody>
      </p:sp>
      <p:sp>
        <p:nvSpPr>
          <p:cNvPr id="6" name="Rectangle 6"/>
          <p:cNvSpPr>
            <a:spLocks noGrp="1" noChangeArrowheads="1"/>
          </p:cNvSpPr>
          <p:nvPr>
            <p:ph type="sldNum" sz="quarter" idx="12"/>
          </p:nvPr>
        </p:nvSpPr>
        <p:spPr>
          <a:ln/>
        </p:spPr>
        <p:txBody>
          <a:bodyPr/>
          <a:lstStyle>
            <a:lvl1pPr>
              <a:defRPr/>
            </a:lvl1pPr>
          </a:lstStyle>
          <a:p>
            <a:pPr>
              <a:defRPr/>
            </a:pPr>
            <a:fld id="{1E31899B-4F66-4198-9B0B-90FBBDAB92BA}" type="slidenum">
              <a:rPr lang="fr-FR"/>
              <a:pPr>
                <a:defRPr/>
              </a:pPr>
              <a:t>‹N°›</a:t>
            </a:fld>
            <a:endParaRPr lang="fr-FR" dirty="0"/>
          </a:p>
        </p:txBody>
      </p:sp>
    </p:spTree>
    <p:extLst>
      <p:ext uri="{BB962C8B-B14F-4D97-AF65-F5344CB8AC3E}">
        <p14:creationId xmlns:p14="http://schemas.microsoft.com/office/powerpoint/2010/main" val="25634510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p:cNvSpPr>
            <a:spLocks noGrp="1" noChangeArrowheads="1"/>
          </p:cNvSpPr>
          <p:nvPr>
            <p:ph type="title"/>
          </p:nvPr>
        </p:nvSpPr>
        <p:spPr bwMode="auto">
          <a:xfrm>
            <a:off x="1979614" y="198438"/>
            <a:ext cx="544616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fr-FR" dirty="0"/>
              <a:t>Cliquez pour modifier le style du titre</a:t>
            </a:r>
          </a:p>
        </p:txBody>
      </p:sp>
      <p:sp>
        <p:nvSpPr>
          <p:cNvPr id="1028" name="Rectangle 3"/>
          <p:cNvSpPr>
            <a:spLocks noGrp="1" noChangeArrowheads="1"/>
          </p:cNvSpPr>
          <p:nvPr>
            <p:ph type="body" idx="1"/>
          </p:nvPr>
        </p:nvSpPr>
        <p:spPr bwMode="auto">
          <a:xfrm>
            <a:off x="250825" y="1600200"/>
            <a:ext cx="864235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2" name="Rectangle 4"/>
          <p:cNvSpPr>
            <a:spLocks noGrp="1" noChangeArrowheads="1"/>
          </p:cNvSpPr>
          <p:nvPr>
            <p:ph type="dt" sz="half" idx="2"/>
          </p:nvPr>
        </p:nvSpPr>
        <p:spPr bwMode="auto">
          <a:xfrm>
            <a:off x="179388" y="6454775"/>
            <a:ext cx="2133600" cy="287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vl1pPr>
          </a:lstStyle>
          <a:p>
            <a:pPr>
              <a:defRPr/>
            </a:pPr>
            <a:r>
              <a:rPr lang="fr-FR"/>
              <a:t>SEPTEMBRE 2018</a:t>
            </a:r>
            <a:endParaRPr lang="fr-FR" dirty="0"/>
          </a:p>
        </p:txBody>
      </p:sp>
      <p:sp>
        <p:nvSpPr>
          <p:cNvPr id="1029" name="Rectangle 5"/>
          <p:cNvSpPr>
            <a:spLocks noGrp="1" noChangeArrowheads="1"/>
          </p:cNvSpPr>
          <p:nvPr>
            <p:ph type="ftr" sz="quarter" idx="3"/>
          </p:nvPr>
        </p:nvSpPr>
        <p:spPr bwMode="auto">
          <a:xfrm>
            <a:off x="3124200" y="6454775"/>
            <a:ext cx="2895600" cy="287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vl1pPr>
          </a:lstStyle>
          <a:p>
            <a:pPr>
              <a:defRPr/>
            </a:pPr>
            <a:endParaRPr lang="fr-FR" dirty="0"/>
          </a:p>
        </p:txBody>
      </p:sp>
      <p:sp>
        <p:nvSpPr>
          <p:cNvPr id="1030" name="Rectangle 6"/>
          <p:cNvSpPr>
            <a:spLocks noGrp="1" noChangeArrowheads="1"/>
          </p:cNvSpPr>
          <p:nvPr>
            <p:ph type="sldNum" sz="quarter" idx="4"/>
          </p:nvPr>
        </p:nvSpPr>
        <p:spPr bwMode="auto">
          <a:xfrm>
            <a:off x="6831013" y="6454775"/>
            <a:ext cx="2133600" cy="287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31833593-00DD-4696-90B2-F78114492D0B}" type="slidenum">
              <a:rPr lang="fr-FR"/>
              <a:pPr>
                <a:defRPr/>
              </a:pPr>
              <a:t>‹N°›</a:t>
            </a:fld>
            <a:endParaRPr lang="fr-FR" dirty="0"/>
          </a:p>
        </p:txBody>
      </p:sp>
      <p:pic>
        <p:nvPicPr>
          <p:cNvPr id="1032" name="Picture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50825" y="260350"/>
            <a:ext cx="1295400" cy="1173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hdr="0" ftr="0"/>
  <p:txStyles>
    <p:titleStyle>
      <a:lvl1pPr algn="ctr" rtl="0" eaLnBrk="1" fontAlgn="base" hangingPunct="1">
        <a:spcBef>
          <a:spcPct val="0"/>
        </a:spcBef>
        <a:spcAft>
          <a:spcPct val="0"/>
        </a:spcAft>
        <a:defRPr sz="4000" kern="1200">
          <a:solidFill>
            <a:srgbClr val="59A4D3"/>
          </a:solidFill>
          <a:latin typeface="+mj-lt"/>
          <a:ea typeface="+mj-ea"/>
          <a:cs typeface="+mj-cs"/>
        </a:defRPr>
      </a:lvl1pPr>
      <a:lvl2pPr algn="ctr" rtl="0" eaLnBrk="1" fontAlgn="base" hangingPunct="1">
        <a:spcBef>
          <a:spcPct val="0"/>
        </a:spcBef>
        <a:spcAft>
          <a:spcPct val="0"/>
        </a:spcAft>
        <a:defRPr sz="4000">
          <a:solidFill>
            <a:srgbClr val="59A4D3"/>
          </a:solidFill>
          <a:latin typeface="Helvetica" panose="020B0604020202020204" pitchFamily="34" charset="0"/>
        </a:defRPr>
      </a:lvl2pPr>
      <a:lvl3pPr algn="ctr" rtl="0" eaLnBrk="1" fontAlgn="base" hangingPunct="1">
        <a:spcBef>
          <a:spcPct val="0"/>
        </a:spcBef>
        <a:spcAft>
          <a:spcPct val="0"/>
        </a:spcAft>
        <a:defRPr sz="4000">
          <a:solidFill>
            <a:srgbClr val="59A4D3"/>
          </a:solidFill>
          <a:latin typeface="Helvetica" panose="020B0604020202020204" pitchFamily="34" charset="0"/>
        </a:defRPr>
      </a:lvl3pPr>
      <a:lvl4pPr algn="ctr" rtl="0" eaLnBrk="1" fontAlgn="base" hangingPunct="1">
        <a:spcBef>
          <a:spcPct val="0"/>
        </a:spcBef>
        <a:spcAft>
          <a:spcPct val="0"/>
        </a:spcAft>
        <a:defRPr sz="4000">
          <a:solidFill>
            <a:srgbClr val="59A4D3"/>
          </a:solidFill>
          <a:latin typeface="Helvetica" panose="020B0604020202020204" pitchFamily="34" charset="0"/>
        </a:defRPr>
      </a:lvl4pPr>
      <a:lvl5pPr algn="ctr" rtl="0" eaLnBrk="1" fontAlgn="base" hangingPunct="1">
        <a:spcBef>
          <a:spcPct val="0"/>
        </a:spcBef>
        <a:spcAft>
          <a:spcPct val="0"/>
        </a:spcAft>
        <a:defRPr sz="4000">
          <a:solidFill>
            <a:srgbClr val="59A4D3"/>
          </a:solidFill>
          <a:latin typeface="Helvetica" panose="020B0604020202020204" pitchFamily="34" charset="0"/>
        </a:defRPr>
      </a:lvl5pPr>
      <a:lvl6pPr marL="457200" algn="ctr" rtl="0" eaLnBrk="1" fontAlgn="base" hangingPunct="1">
        <a:spcBef>
          <a:spcPct val="0"/>
        </a:spcBef>
        <a:spcAft>
          <a:spcPct val="0"/>
        </a:spcAft>
        <a:defRPr sz="4000">
          <a:solidFill>
            <a:srgbClr val="59A4D3"/>
          </a:solidFill>
          <a:latin typeface="Helvetica" panose="020B0604020202020204" pitchFamily="34" charset="0"/>
        </a:defRPr>
      </a:lvl6pPr>
      <a:lvl7pPr marL="914400" algn="ctr" rtl="0" eaLnBrk="1" fontAlgn="base" hangingPunct="1">
        <a:spcBef>
          <a:spcPct val="0"/>
        </a:spcBef>
        <a:spcAft>
          <a:spcPct val="0"/>
        </a:spcAft>
        <a:defRPr sz="4000">
          <a:solidFill>
            <a:srgbClr val="59A4D3"/>
          </a:solidFill>
          <a:latin typeface="Helvetica" panose="020B0604020202020204" pitchFamily="34" charset="0"/>
        </a:defRPr>
      </a:lvl7pPr>
      <a:lvl8pPr marL="1371600" algn="ctr" rtl="0" eaLnBrk="1" fontAlgn="base" hangingPunct="1">
        <a:spcBef>
          <a:spcPct val="0"/>
        </a:spcBef>
        <a:spcAft>
          <a:spcPct val="0"/>
        </a:spcAft>
        <a:defRPr sz="4000">
          <a:solidFill>
            <a:srgbClr val="59A4D3"/>
          </a:solidFill>
          <a:latin typeface="Helvetica" panose="020B0604020202020204" pitchFamily="34" charset="0"/>
        </a:defRPr>
      </a:lvl8pPr>
      <a:lvl9pPr marL="1828800" algn="ctr" rtl="0" eaLnBrk="1" fontAlgn="base" hangingPunct="1">
        <a:spcBef>
          <a:spcPct val="0"/>
        </a:spcBef>
        <a:spcAft>
          <a:spcPct val="0"/>
        </a:spcAft>
        <a:defRPr sz="4000">
          <a:solidFill>
            <a:srgbClr val="59A4D3"/>
          </a:solidFill>
          <a:latin typeface="Helvetica" panose="020B0604020202020204" pitchFamily="34" charset="0"/>
        </a:defRPr>
      </a:lvl9pPr>
    </p:titleStyle>
    <p:bodyStyle>
      <a:lvl1pPr marL="342900" indent="-342900" algn="l" rtl="0" eaLnBrk="1" fontAlgn="base" hangingPunct="1">
        <a:spcBef>
          <a:spcPct val="20000"/>
        </a:spcBef>
        <a:spcAft>
          <a:spcPct val="0"/>
        </a:spcAft>
        <a:buChar char="•"/>
        <a:defRPr sz="2800" kern="1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400" kern="1200">
          <a:solidFill>
            <a:schemeClr val="tx1"/>
          </a:solidFill>
          <a:latin typeface="+mn-lt"/>
          <a:ea typeface="+mn-ea"/>
          <a:cs typeface="+mn-cs"/>
        </a:defRPr>
      </a:lvl2pPr>
      <a:lvl3pPr marL="1143000" indent="-228600" algn="l" rtl="0" eaLnBrk="1" fontAlgn="base" hangingPunct="1">
        <a:spcBef>
          <a:spcPct val="20000"/>
        </a:spcBef>
        <a:spcAft>
          <a:spcPct val="0"/>
        </a:spcAft>
        <a:buChar char="•"/>
        <a:defRPr sz="2000" kern="1200">
          <a:solidFill>
            <a:schemeClr val="tx1"/>
          </a:solidFill>
          <a:latin typeface="+mn-lt"/>
          <a:ea typeface="+mn-ea"/>
          <a:cs typeface="+mn-cs"/>
        </a:defRPr>
      </a:lvl3pPr>
      <a:lvl4pPr marL="1600200" indent="-228600" algn="l" rtl="0" eaLnBrk="1" fontAlgn="base" hangingPunct="1">
        <a:spcBef>
          <a:spcPct val="20000"/>
        </a:spcBef>
        <a:spcAft>
          <a:spcPct val="0"/>
        </a:spcAft>
        <a:buChar char="–"/>
        <a:defRPr kern="1200">
          <a:solidFill>
            <a:schemeClr val="tx1"/>
          </a:solidFill>
          <a:latin typeface="+mn-lt"/>
          <a:ea typeface="+mn-ea"/>
          <a:cs typeface="+mn-cs"/>
        </a:defRPr>
      </a:lvl4pPr>
      <a:lvl5pPr marL="2057400" indent="-228600" algn="l" rtl="0" eaLnBrk="1" fontAlgn="base" hangingPunct="1">
        <a:spcBef>
          <a:spcPct val="20000"/>
        </a:spcBef>
        <a:spcAft>
          <a:spcPct val="0"/>
        </a:spcAft>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re 1"/>
          <p:cNvSpPr>
            <a:spLocks noGrp="1"/>
          </p:cNvSpPr>
          <p:nvPr>
            <p:ph type="ctrTitle"/>
          </p:nvPr>
        </p:nvSpPr>
        <p:spPr>
          <a:xfrm>
            <a:off x="251519" y="1844675"/>
            <a:ext cx="8713093" cy="3384525"/>
          </a:xfrm>
        </p:spPr>
        <p:txBody>
          <a:bodyPr/>
          <a:lstStyle/>
          <a:p>
            <a:r>
              <a:rPr lang="fr-FR" altLang="fr-FR" sz="5400" b="1" dirty="0"/>
              <a:t>Conseil Médical en formation plénière: </a:t>
            </a:r>
            <a:br>
              <a:rPr lang="fr-FR" altLang="fr-FR" sz="4800" dirty="0"/>
            </a:br>
            <a:r>
              <a:rPr lang="fr-FR" altLang="fr-FR" sz="5400" dirty="0"/>
              <a:t>rôle et mode d’emploi</a:t>
            </a:r>
            <a:br>
              <a:rPr lang="fr-FR" altLang="fr-FR" sz="5400" dirty="0"/>
            </a:br>
            <a:endParaRPr lang="fr-FR" altLang="fr-FR" sz="5400" dirty="0"/>
          </a:p>
        </p:txBody>
      </p:sp>
      <p:sp>
        <p:nvSpPr>
          <p:cNvPr id="5124" name="Espace réservé de la date 3"/>
          <p:cNvSpPr>
            <a:spLocks noGrp="1"/>
          </p:cNvSpPr>
          <p:nvPr>
            <p:ph type="dt" sz="quarter" idx="10"/>
          </p:nvPr>
        </p:nvSpPr>
        <p:spPr>
          <a:noFill/>
        </p:spPr>
        <p:txBody>
          <a:bodyPr/>
          <a:lstStyle>
            <a:lvl1pPr>
              <a:spcBef>
                <a:spcPct val="20000"/>
              </a:spcBef>
              <a:buChar char="•"/>
              <a:defRPr sz="2800">
                <a:solidFill>
                  <a:schemeClr val="tx1"/>
                </a:solidFill>
                <a:latin typeface="Helvetica" panose="020B0604020202020204" pitchFamily="34" charset="0"/>
              </a:defRPr>
            </a:lvl1pPr>
            <a:lvl2pPr marL="742950" indent="-285750">
              <a:spcBef>
                <a:spcPct val="20000"/>
              </a:spcBef>
              <a:buChar char="–"/>
              <a:defRPr sz="2400">
                <a:solidFill>
                  <a:schemeClr val="tx1"/>
                </a:solidFill>
                <a:latin typeface="Helvetica" panose="020B0604020202020204" pitchFamily="34" charset="0"/>
              </a:defRPr>
            </a:lvl2pPr>
            <a:lvl3pPr marL="1143000" indent="-228600">
              <a:spcBef>
                <a:spcPct val="20000"/>
              </a:spcBef>
              <a:buChar char="•"/>
              <a:defRPr sz="2000">
                <a:solidFill>
                  <a:schemeClr val="tx1"/>
                </a:solidFill>
                <a:latin typeface="Helvetica" panose="020B0604020202020204" pitchFamily="34" charset="0"/>
              </a:defRPr>
            </a:lvl3pPr>
            <a:lvl4pPr marL="1600200" indent="-228600">
              <a:spcBef>
                <a:spcPct val="20000"/>
              </a:spcBef>
              <a:buChar char="–"/>
              <a:defRPr>
                <a:solidFill>
                  <a:schemeClr val="tx1"/>
                </a:solidFill>
                <a:latin typeface="Helvetica" panose="020B0604020202020204" pitchFamily="34" charset="0"/>
              </a:defRPr>
            </a:lvl4pPr>
            <a:lvl5pPr marL="2057400" indent="-228600">
              <a:spcBef>
                <a:spcPct val="20000"/>
              </a:spcBef>
              <a:buChar char="»"/>
              <a:defRPr>
                <a:solidFill>
                  <a:schemeClr val="tx1"/>
                </a:solidFill>
                <a:latin typeface="Helvetica" panose="020B0604020202020204" pitchFamily="34" charset="0"/>
              </a:defRPr>
            </a:lvl5pPr>
            <a:lvl6pPr marL="2514600" indent="-228600" fontAlgn="base">
              <a:spcBef>
                <a:spcPct val="20000"/>
              </a:spcBef>
              <a:spcAft>
                <a:spcPct val="0"/>
              </a:spcAft>
              <a:buChar char="»"/>
              <a:defRPr>
                <a:solidFill>
                  <a:schemeClr val="tx1"/>
                </a:solidFill>
                <a:latin typeface="Helvetica" panose="020B0604020202020204" pitchFamily="34" charset="0"/>
              </a:defRPr>
            </a:lvl6pPr>
            <a:lvl7pPr marL="2971800" indent="-228600" fontAlgn="base">
              <a:spcBef>
                <a:spcPct val="20000"/>
              </a:spcBef>
              <a:spcAft>
                <a:spcPct val="0"/>
              </a:spcAft>
              <a:buChar char="»"/>
              <a:defRPr>
                <a:solidFill>
                  <a:schemeClr val="tx1"/>
                </a:solidFill>
                <a:latin typeface="Helvetica" panose="020B0604020202020204" pitchFamily="34" charset="0"/>
              </a:defRPr>
            </a:lvl7pPr>
            <a:lvl8pPr marL="3429000" indent="-228600" fontAlgn="base">
              <a:spcBef>
                <a:spcPct val="20000"/>
              </a:spcBef>
              <a:spcAft>
                <a:spcPct val="0"/>
              </a:spcAft>
              <a:buChar char="»"/>
              <a:defRPr>
                <a:solidFill>
                  <a:schemeClr val="tx1"/>
                </a:solidFill>
                <a:latin typeface="Helvetica" panose="020B0604020202020204" pitchFamily="34" charset="0"/>
              </a:defRPr>
            </a:lvl8pPr>
            <a:lvl9pPr marL="3886200" indent="-228600" fontAlgn="base">
              <a:spcBef>
                <a:spcPct val="20000"/>
              </a:spcBef>
              <a:spcAft>
                <a:spcPct val="0"/>
              </a:spcAft>
              <a:buChar char="»"/>
              <a:defRPr>
                <a:solidFill>
                  <a:schemeClr val="tx1"/>
                </a:solidFill>
                <a:latin typeface="Helvetica" panose="020B0604020202020204" pitchFamily="34" charset="0"/>
              </a:defRPr>
            </a:lvl9pPr>
          </a:lstStyle>
          <a:p>
            <a:pPr>
              <a:spcBef>
                <a:spcPct val="0"/>
              </a:spcBef>
              <a:buFontTx/>
              <a:buNone/>
            </a:pPr>
            <a:r>
              <a:rPr lang="fr-FR" altLang="fr-FR" sz="1400" dirty="0"/>
              <a:t>AOUT 2022</a:t>
            </a:r>
          </a:p>
        </p:txBody>
      </p:sp>
      <p:sp>
        <p:nvSpPr>
          <p:cNvPr id="5125" name="Espace réservé du numéro de diapositive 4"/>
          <p:cNvSpPr>
            <a:spLocks noGrp="1"/>
          </p:cNvSpPr>
          <p:nvPr>
            <p:ph type="sldNum" sz="quarter" idx="12"/>
          </p:nvPr>
        </p:nvSpPr>
        <p:spPr>
          <a:noFill/>
        </p:spPr>
        <p:txBody>
          <a:bodyPr/>
          <a:lstStyle>
            <a:lvl1pPr>
              <a:spcBef>
                <a:spcPct val="20000"/>
              </a:spcBef>
              <a:buChar char="•"/>
              <a:defRPr sz="2800">
                <a:solidFill>
                  <a:schemeClr val="tx1"/>
                </a:solidFill>
                <a:latin typeface="Helvetica" panose="020B0604020202020204" pitchFamily="34" charset="0"/>
              </a:defRPr>
            </a:lvl1pPr>
            <a:lvl2pPr marL="742950" indent="-285750">
              <a:spcBef>
                <a:spcPct val="20000"/>
              </a:spcBef>
              <a:buChar char="–"/>
              <a:defRPr sz="2400">
                <a:solidFill>
                  <a:schemeClr val="tx1"/>
                </a:solidFill>
                <a:latin typeface="Helvetica" panose="020B0604020202020204" pitchFamily="34" charset="0"/>
              </a:defRPr>
            </a:lvl2pPr>
            <a:lvl3pPr marL="1143000" indent="-228600">
              <a:spcBef>
                <a:spcPct val="20000"/>
              </a:spcBef>
              <a:buChar char="•"/>
              <a:defRPr sz="2000">
                <a:solidFill>
                  <a:schemeClr val="tx1"/>
                </a:solidFill>
                <a:latin typeface="Helvetica" panose="020B0604020202020204" pitchFamily="34" charset="0"/>
              </a:defRPr>
            </a:lvl3pPr>
            <a:lvl4pPr marL="1600200" indent="-228600">
              <a:spcBef>
                <a:spcPct val="20000"/>
              </a:spcBef>
              <a:buChar char="–"/>
              <a:defRPr>
                <a:solidFill>
                  <a:schemeClr val="tx1"/>
                </a:solidFill>
                <a:latin typeface="Helvetica" panose="020B0604020202020204" pitchFamily="34" charset="0"/>
              </a:defRPr>
            </a:lvl4pPr>
            <a:lvl5pPr marL="2057400" indent="-228600">
              <a:spcBef>
                <a:spcPct val="20000"/>
              </a:spcBef>
              <a:buChar char="»"/>
              <a:defRPr>
                <a:solidFill>
                  <a:schemeClr val="tx1"/>
                </a:solidFill>
                <a:latin typeface="Helvetica" panose="020B0604020202020204" pitchFamily="34" charset="0"/>
              </a:defRPr>
            </a:lvl5pPr>
            <a:lvl6pPr marL="2514600" indent="-228600" fontAlgn="base">
              <a:spcBef>
                <a:spcPct val="20000"/>
              </a:spcBef>
              <a:spcAft>
                <a:spcPct val="0"/>
              </a:spcAft>
              <a:buChar char="»"/>
              <a:defRPr>
                <a:solidFill>
                  <a:schemeClr val="tx1"/>
                </a:solidFill>
                <a:latin typeface="Helvetica" panose="020B0604020202020204" pitchFamily="34" charset="0"/>
              </a:defRPr>
            </a:lvl6pPr>
            <a:lvl7pPr marL="2971800" indent="-228600" fontAlgn="base">
              <a:spcBef>
                <a:spcPct val="20000"/>
              </a:spcBef>
              <a:spcAft>
                <a:spcPct val="0"/>
              </a:spcAft>
              <a:buChar char="»"/>
              <a:defRPr>
                <a:solidFill>
                  <a:schemeClr val="tx1"/>
                </a:solidFill>
                <a:latin typeface="Helvetica" panose="020B0604020202020204" pitchFamily="34" charset="0"/>
              </a:defRPr>
            </a:lvl7pPr>
            <a:lvl8pPr marL="3429000" indent="-228600" fontAlgn="base">
              <a:spcBef>
                <a:spcPct val="20000"/>
              </a:spcBef>
              <a:spcAft>
                <a:spcPct val="0"/>
              </a:spcAft>
              <a:buChar char="»"/>
              <a:defRPr>
                <a:solidFill>
                  <a:schemeClr val="tx1"/>
                </a:solidFill>
                <a:latin typeface="Helvetica" panose="020B0604020202020204" pitchFamily="34" charset="0"/>
              </a:defRPr>
            </a:lvl8pPr>
            <a:lvl9pPr marL="3886200" indent="-228600" fontAlgn="base">
              <a:spcBef>
                <a:spcPct val="20000"/>
              </a:spcBef>
              <a:spcAft>
                <a:spcPct val="0"/>
              </a:spcAft>
              <a:buChar char="»"/>
              <a:defRPr>
                <a:solidFill>
                  <a:schemeClr val="tx1"/>
                </a:solidFill>
                <a:latin typeface="Helvetica" panose="020B0604020202020204" pitchFamily="34" charset="0"/>
              </a:defRPr>
            </a:lvl9pPr>
          </a:lstStyle>
          <a:p>
            <a:pPr>
              <a:spcBef>
                <a:spcPct val="0"/>
              </a:spcBef>
              <a:buFontTx/>
              <a:buNone/>
            </a:pPr>
            <a:fld id="{0FC972A4-D5F6-454B-82F7-F778BFF43952}" type="slidenum">
              <a:rPr lang="fr-FR" altLang="fr-FR" sz="1400" smtClean="0"/>
              <a:pPr>
                <a:spcBef>
                  <a:spcPct val="0"/>
                </a:spcBef>
                <a:buFontTx/>
                <a:buNone/>
              </a:pPr>
              <a:t>1</a:t>
            </a:fld>
            <a:endParaRPr lang="fr-FR" altLang="fr-FR" sz="1400"/>
          </a:p>
        </p:txBody>
      </p:sp>
    </p:spTree>
    <p:extLst>
      <p:ext uri="{BB962C8B-B14F-4D97-AF65-F5344CB8AC3E}">
        <p14:creationId xmlns:p14="http://schemas.microsoft.com/office/powerpoint/2010/main" val="27826052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79712" y="403225"/>
            <a:ext cx="6264794" cy="1143000"/>
          </a:xfrm>
        </p:spPr>
        <p:txBody>
          <a:bodyPr/>
          <a:lstStyle/>
          <a:p>
            <a:r>
              <a:rPr lang="fr-FR" u="sng" dirty="0"/>
              <a:t>Étape 1</a:t>
            </a:r>
            <a:r>
              <a:rPr lang="fr-FR" dirty="0"/>
              <a:t> : </a:t>
            </a:r>
            <a:br>
              <a:rPr lang="fr-FR" dirty="0"/>
            </a:br>
            <a:r>
              <a:rPr lang="fr-FR" dirty="0"/>
              <a:t>Volonté de saisir la formation plénière</a:t>
            </a:r>
          </a:p>
        </p:txBody>
      </p:sp>
      <p:sp>
        <p:nvSpPr>
          <p:cNvPr id="3" name="Espace réservé du contenu 2"/>
          <p:cNvSpPr>
            <a:spLocks noGrp="1"/>
          </p:cNvSpPr>
          <p:nvPr>
            <p:ph idx="1"/>
          </p:nvPr>
        </p:nvSpPr>
        <p:spPr>
          <a:xfrm>
            <a:off x="250825" y="1928812"/>
            <a:ext cx="8642350" cy="4525963"/>
          </a:xfrm>
        </p:spPr>
        <p:txBody>
          <a:bodyPr/>
          <a:lstStyle/>
          <a:p>
            <a:pPr marL="514350" indent="-514350" algn="just">
              <a:buAutoNum type="arabicParenR"/>
            </a:pPr>
            <a:r>
              <a:rPr lang="fr-FR" sz="2400" b="1" u="sng" dirty="0"/>
              <a:t>Saisine à l’initiative de l’employeur</a:t>
            </a:r>
          </a:p>
          <a:p>
            <a:pPr marL="514350" indent="-514350" algn="just">
              <a:buAutoNum type="arabicParenR"/>
            </a:pPr>
            <a:endParaRPr lang="fr-FR" sz="900" b="1" u="sng" dirty="0"/>
          </a:p>
          <a:p>
            <a:pPr algn="just"/>
            <a:r>
              <a:rPr lang="fr-FR" sz="2400" dirty="0"/>
              <a:t>Constitution du dossier et saisine de la formation plénière </a:t>
            </a:r>
          </a:p>
          <a:p>
            <a:pPr algn="just"/>
            <a:endParaRPr lang="fr-FR" sz="900" dirty="0"/>
          </a:p>
          <a:p>
            <a:pPr algn="just"/>
            <a:r>
              <a:rPr lang="fr-FR" sz="2400" dirty="0"/>
              <a:t>La formation plénière doit examiner le dossier dans un délai d’un mois à compter de la réception de la saisine</a:t>
            </a:r>
          </a:p>
          <a:p>
            <a:pPr algn="just"/>
            <a:endParaRPr lang="fr-FR" sz="900" dirty="0"/>
          </a:p>
          <a:p>
            <a:pPr algn="just"/>
            <a:r>
              <a:rPr lang="fr-FR" sz="2400" dirty="0"/>
              <a:t>Ce délai peut être porté à deux mois lorsque le dossier nécessite une instruction complémentaire</a:t>
            </a:r>
          </a:p>
          <a:p>
            <a:pPr algn="just"/>
            <a:endParaRPr lang="fr-FR" sz="900" dirty="0"/>
          </a:p>
          <a:p>
            <a:pPr algn="just"/>
            <a:r>
              <a:rPr lang="fr-FR" sz="2400" dirty="0"/>
              <a:t>Le secrétariat du Conseil Médical informe la collectivité de ce report et de la nouvelle date de passage  </a:t>
            </a:r>
          </a:p>
          <a:p>
            <a:pPr algn="just"/>
            <a:endParaRPr lang="fr-FR" dirty="0"/>
          </a:p>
        </p:txBody>
      </p:sp>
      <p:sp>
        <p:nvSpPr>
          <p:cNvPr id="4" name="Espace réservé de la date 3"/>
          <p:cNvSpPr>
            <a:spLocks noGrp="1"/>
          </p:cNvSpPr>
          <p:nvPr>
            <p:ph type="dt" sz="half" idx="10"/>
          </p:nvPr>
        </p:nvSpPr>
        <p:spPr/>
        <p:txBody>
          <a:bodyPr/>
          <a:lstStyle/>
          <a:p>
            <a:pPr>
              <a:spcBef>
                <a:spcPct val="0"/>
              </a:spcBef>
              <a:buFontTx/>
              <a:buNone/>
            </a:pPr>
            <a:r>
              <a:rPr lang="fr-FR" altLang="fr-FR" sz="1400" dirty="0"/>
              <a:t>AOUT 2022</a:t>
            </a:r>
          </a:p>
        </p:txBody>
      </p:sp>
      <p:sp>
        <p:nvSpPr>
          <p:cNvPr id="5" name="Espace réservé du numéro de diapositive 4"/>
          <p:cNvSpPr>
            <a:spLocks noGrp="1"/>
          </p:cNvSpPr>
          <p:nvPr>
            <p:ph type="sldNum" sz="quarter" idx="12"/>
          </p:nvPr>
        </p:nvSpPr>
        <p:spPr/>
        <p:txBody>
          <a:bodyPr/>
          <a:lstStyle/>
          <a:p>
            <a:pPr>
              <a:defRPr/>
            </a:pPr>
            <a:fld id="{125C0D8D-EE9B-410C-BE6C-02B10352F34D}" type="slidenum">
              <a:rPr lang="fr-FR" smtClean="0"/>
              <a:pPr>
                <a:defRPr/>
              </a:pPr>
              <a:t>10</a:t>
            </a:fld>
            <a:endParaRPr lang="fr-FR"/>
          </a:p>
        </p:txBody>
      </p:sp>
    </p:spTree>
    <p:extLst>
      <p:ext uri="{BB962C8B-B14F-4D97-AF65-F5344CB8AC3E}">
        <p14:creationId xmlns:p14="http://schemas.microsoft.com/office/powerpoint/2010/main" val="17368853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79712" y="329804"/>
            <a:ext cx="6408810" cy="1143000"/>
          </a:xfrm>
        </p:spPr>
        <p:txBody>
          <a:bodyPr/>
          <a:lstStyle/>
          <a:p>
            <a:r>
              <a:rPr lang="fr-FR" u="sng" dirty="0"/>
              <a:t>Étape 1</a:t>
            </a:r>
            <a:r>
              <a:rPr lang="fr-FR" dirty="0"/>
              <a:t> : </a:t>
            </a:r>
            <a:br>
              <a:rPr lang="fr-FR" dirty="0"/>
            </a:br>
            <a:r>
              <a:rPr lang="fr-FR" dirty="0"/>
              <a:t>Volonté de saisir la formation plénière</a:t>
            </a:r>
          </a:p>
        </p:txBody>
      </p:sp>
      <p:sp>
        <p:nvSpPr>
          <p:cNvPr id="3" name="Espace réservé du contenu 2"/>
          <p:cNvSpPr>
            <a:spLocks noGrp="1"/>
          </p:cNvSpPr>
          <p:nvPr>
            <p:ph idx="1"/>
          </p:nvPr>
        </p:nvSpPr>
        <p:spPr>
          <a:xfrm>
            <a:off x="203689" y="1844824"/>
            <a:ext cx="8642350" cy="4525963"/>
          </a:xfrm>
        </p:spPr>
        <p:txBody>
          <a:bodyPr/>
          <a:lstStyle/>
          <a:p>
            <a:pPr marL="0" indent="0" algn="just">
              <a:buNone/>
            </a:pPr>
            <a:r>
              <a:rPr lang="fr-FR" sz="2400" b="1" dirty="0"/>
              <a:t>2)  </a:t>
            </a:r>
            <a:r>
              <a:rPr lang="fr-FR" sz="2400" b="1" u="sng" dirty="0"/>
              <a:t>Saisine sur demande de l'agent</a:t>
            </a:r>
          </a:p>
          <a:p>
            <a:pPr marL="0" indent="0" algn="just">
              <a:buNone/>
            </a:pPr>
            <a:endParaRPr lang="fr-FR" sz="900" b="1" u="sng" dirty="0"/>
          </a:p>
          <a:p>
            <a:pPr algn="just"/>
            <a:r>
              <a:rPr lang="fr-FR" sz="2400" dirty="0"/>
              <a:t>L’agent transmet sa demande à l’employeur </a:t>
            </a:r>
          </a:p>
          <a:p>
            <a:pPr algn="just"/>
            <a:endParaRPr lang="fr-FR" sz="900" dirty="0"/>
          </a:p>
          <a:p>
            <a:pPr algn="just"/>
            <a:r>
              <a:rPr lang="fr-FR" sz="2400" dirty="0"/>
              <a:t>Si dans un délai de 3 semaines, l’employeur n’a pas donné suite, le fonctionnaire peut saisir directement la formation plénière en envoyant au secrétariat un double de sa demande, par recommandé avec accusé de réception</a:t>
            </a:r>
          </a:p>
          <a:p>
            <a:pPr algn="just"/>
            <a:endParaRPr lang="fr-FR" sz="900" dirty="0"/>
          </a:p>
          <a:p>
            <a:pPr algn="just"/>
            <a:r>
              <a:rPr lang="fr-FR" sz="2400" dirty="0"/>
              <a:t>Cette transmission vaut saisine de la formation plénière</a:t>
            </a:r>
          </a:p>
          <a:p>
            <a:pPr algn="just"/>
            <a:endParaRPr lang="fr-FR" dirty="0"/>
          </a:p>
        </p:txBody>
      </p:sp>
      <p:sp>
        <p:nvSpPr>
          <p:cNvPr id="4" name="Espace réservé de la date 3"/>
          <p:cNvSpPr>
            <a:spLocks noGrp="1"/>
          </p:cNvSpPr>
          <p:nvPr>
            <p:ph type="dt" sz="half" idx="10"/>
          </p:nvPr>
        </p:nvSpPr>
        <p:spPr/>
        <p:txBody>
          <a:bodyPr/>
          <a:lstStyle/>
          <a:p>
            <a:pPr>
              <a:spcBef>
                <a:spcPct val="0"/>
              </a:spcBef>
              <a:buFontTx/>
              <a:buNone/>
            </a:pPr>
            <a:r>
              <a:rPr lang="fr-FR" altLang="fr-FR" sz="1400" dirty="0"/>
              <a:t>AOUT 2022</a:t>
            </a:r>
          </a:p>
        </p:txBody>
      </p:sp>
      <p:sp>
        <p:nvSpPr>
          <p:cNvPr id="5" name="Espace réservé du numéro de diapositive 4"/>
          <p:cNvSpPr>
            <a:spLocks noGrp="1"/>
          </p:cNvSpPr>
          <p:nvPr>
            <p:ph type="sldNum" sz="quarter" idx="12"/>
          </p:nvPr>
        </p:nvSpPr>
        <p:spPr/>
        <p:txBody>
          <a:bodyPr/>
          <a:lstStyle/>
          <a:p>
            <a:pPr>
              <a:defRPr/>
            </a:pPr>
            <a:fld id="{125C0D8D-EE9B-410C-BE6C-02B10352F34D}" type="slidenum">
              <a:rPr lang="fr-FR" smtClean="0"/>
              <a:pPr>
                <a:defRPr/>
              </a:pPr>
              <a:t>11</a:t>
            </a:fld>
            <a:endParaRPr lang="fr-FR"/>
          </a:p>
        </p:txBody>
      </p:sp>
    </p:spTree>
    <p:extLst>
      <p:ext uri="{BB962C8B-B14F-4D97-AF65-F5344CB8AC3E}">
        <p14:creationId xmlns:p14="http://schemas.microsoft.com/office/powerpoint/2010/main" val="31403772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1979614" y="198438"/>
            <a:ext cx="6120778" cy="1143000"/>
          </a:xfrm>
        </p:spPr>
        <p:txBody>
          <a:bodyPr/>
          <a:lstStyle/>
          <a:p>
            <a:r>
              <a:rPr lang="fr-FR" u="sng" dirty="0"/>
              <a:t>Étape 2</a:t>
            </a:r>
            <a:r>
              <a:rPr lang="fr-FR" dirty="0"/>
              <a:t> : </a:t>
            </a:r>
            <a:br>
              <a:rPr lang="fr-FR" dirty="0"/>
            </a:br>
            <a:r>
              <a:rPr lang="fr-FR" dirty="0"/>
              <a:t>Expertise (le cas échéant)</a:t>
            </a:r>
          </a:p>
        </p:txBody>
      </p:sp>
      <p:sp>
        <p:nvSpPr>
          <p:cNvPr id="5" name="Espace réservé du contenu 4"/>
          <p:cNvSpPr>
            <a:spLocks noGrp="1"/>
          </p:cNvSpPr>
          <p:nvPr>
            <p:ph idx="1"/>
          </p:nvPr>
        </p:nvSpPr>
        <p:spPr>
          <a:xfrm>
            <a:off x="250825" y="1928812"/>
            <a:ext cx="8642350" cy="4525963"/>
          </a:xfrm>
        </p:spPr>
        <p:txBody>
          <a:bodyPr/>
          <a:lstStyle/>
          <a:p>
            <a:pPr algn="just">
              <a:buFont typeface="Arial" panose="020B0604020202020204" pitchFamily="34" charset="0"/>
              <a:buChar char="•"/>
            </a:pPr>
            <a:r>
              <a:rPr lang="fr-FR" sz="2400" dirty="0"/>
              <a:t>Expertise diligentée par la collectivité auprès d’un médecin agréé :</a:t>
            </a:r>
          </a:p>
          <a:p>
            <a:pPr algn="just">
              <a:buFont typeface="Arial" panose="020B0604020202020204" pitchFamily="34" charset="0"/>
              <a:buChar char="•"/>
            </a:pPr>
            <a:endParaRPr lang="fr-FR" sz="900" dirty="0"/>
          </a:p>
          <a:p>
            <a:pPr lvl="1" algn="just">
              <a:buFont typeface="Wingdings" panose="05000000000000000000" pitchFamily="2" charset="2"/>
              <a:buChar char="Ø"/>
            </a:pPr>
            <a:r>
              <a:rPr lang="fr-FR" dirty="0"/>
              <a:t>Liste des médecins agréés disponible sur le site de l’ARS ou sur le site internet du CDG33 </a:t>
            </a:r>
          </a:p>
          <a:p>
            <a:pPr lvl="1" algn="just">
              <a:buFont typeface="Wingdings" panose="05000000000000000000" pitchFamily="2" charset="2"/>
              <a:buChar char="Ø"/>
            </a:pPr>
            <a:endParaRPr lang="fr-FR" sz="900" dirty="0"/>
          </a:p>
          <a:p>
            <a:pPr lvl="1" algn="just">
              <a:buFont typeface="Wingdings" panose="05000000000000000000" pitchFamily="2" charset="2"/>
              <a:buChar char="Ø"/>
            </a:pPr>
            <a:r>
              <a:rPr lang="fr-FR" dirty="0"/>
              <a:t>Poser toutes les questions au médecin agréé dans un ordre de mission (courrier)</a:t>
            </a:r>
          </a:p>
          <a:p>
            <a:pPr lvl="1" algn="just">
              <a:buFont typeface="Wingdings" panose="05000000000000000000" pitchFamily="2" charset="2"/>
              <a:buChar char="Ø"/>
            </a:pPr>
            <a:endParaRPr lang="fr-FR" sz="900" dirty="0"/>
          </a:p>
          <a:p>
            <a:pPr lvl="1" algn="just">
              <a:buFont typeface="Wingdings" panose="05000000000000000000" pitchFamily="2" charset="2"/>
              <a:buChar char="Ø"/>
            </a:pPr>
            <a:r>
              <a:rPr lang="fr-FR" dirty="0"/>
              <a:t>Joindre au médecin agréé tous les documents nécessaires (fiche de poste, déclaration d’accident…)</a:t>
            </a:r>
          </a:p>
          <a:p>
            <a:pPr algn="just"/>
            <a:endParaRPr lang="fr-FR" dirty="0"/>
          </a:p>
          <a:p>
            <a:pPr algn="just"/>
            <a:endParaRPr lang="fr-FR" dirty="0"/>
          </a:p>
        </p:txBody>
      </p:sp>
      <p:sp>
        <p:nvSpPr>
          <p:cNvPr id="7173" name="Espace réservé de la date 4"/>
          <p:cNvSpPr>
            <a:spLocks noGrp="1"/>
          </p:cNvSpPr>
          <p:nvPr>
            <p:ph type="dt" sz="half" idx="10"/>
          </p:nvPr>
        </p:nvSpPr>
        <p:spPr>
          <a:noFill/>
        </p:spPr>
        <p:txBody>
          <a:bodyPr/>
          <a:lstStyle>
            <a:lvl1pPr>
              <a:spcBef>
                <a:spcPct val="20000"/>
              </a:spcBef>
              <a:buChar char="•"/>
              <a:defRPr sz="2800">
                <a:solidFill>
                  <a:schemeClr val="tx1"/>
                </a:solidFill>
                <a:latin typeface="Helvetica" panose="020B0604020202020204" pitchFamily="34" charset="0"/>
              </a:defRPr>
            </a:lvl1pPr>
            <a:lvl2pPr marL="742950" indent="-285750">
              <a:spcBef>
                <a:spcPct val="20000"/>
              </a:spcBef>
              <a:buChar char="–"/>
              <a:defRPr sz="2400">
                <a:solidFill>
                  <a:schemeClr val="tx1"/>
                </a:solidFill>
                <a:latin typeface="Helvetica" panose="020B0604020202020204" pitchFamily="34" charset="0"/>
              </a:defRPr>
            </a:lvl2pPr>
            <a:lvl3pPr marL="1143000" indent="-228600">
              <a:spcBef>
                <a:spcPct val="20000"/>
              </a:spcBef>
              <a:buChar char="•"/>
              <a:defRPr sz="2000">
                <a:solidFill>
                  <a:schemeClr val="tx1"/>
                </a:solidFill>
                <a:latin typeface="Helvetica" panose="020B0604020202020204" pitchFamily="34" charset="0"/>
              </a:defRPr>
            </a:lvl3pPr>
            <a:lvl4pPr marL="1600200" indent="-228600">
              <a:spcBef>
                <a:spcPct val="20000"/>
              </a:spcBef>
              <a:buChar char="–"/>
              <a:defRPr>
                <a:solidFill>
                  <a:schemeClr val="tx1"/>
                </a:solidFill>
                <a:latin typeface="Helvetica" panose="020B0604020202020204" pitchFamily="34" charset="0"/>
              </a:defRPr>
            </a:lvl4pPr>
            <a:lvl5pPr marL="2057400" indent="-228600">
              <a:spcBef>
                <a:spcPct val="20000"/>
              </a:spcBef>
              <a:buChar char="»"/>
              <a:defRPr>
                <a:solidFill>
                  <a:schemeClr val="tx1"/>
                </a:solidFill>
                <a:latin typeface="Helvetica" panose="020B0604020202020204" pitchFamily="34" charset="0"/>
              </a:defRPr>
            </a:lvl5pPr>
            <a:lvl6pPr marL="2514600" indent="-228600" fontAlgn="base">
              <a:spcBef>
                <a:spcPct val="20000"/>
              </a:spcBef>
              <a:spcAft>
                <a:spcPct val="0"/>
              </a:spcAft>
              <a:buChar char="»"/>
              <a:defRPr>
                <a:solidFill>
                  <a:schemeClr val="tx1"/>
                </a:solidFill>
                <a:latin typeface="Helvetica" panose="020B0604020202020204" pitchFamily="34" charset="0"/>
              </a:defRPr>
            </a:lvl6pPr>
            <a:lvl7pPr marL="2971800" indent="-228600" fontAlgn="base">
              <a:spcBef>
                <a:spcPct val="20000"/>
              </a:spcBef>
              <a:spcAft>
                <a:spcPct val="0"/>
              </a:spcAft>
              <a:buChar char="»"/>
              <a:defRPr>
                <a:solidFill>
                  <a:schemeClr val="tx1"/>
                </a:solidFill>
                <a:latin typeface="Helvetica" panose="020B0604020202020204" pitchFamily="34" charset="0"/>
              </a:defRPr>
            </a:lvl7pPr>
            <a:lvl8pPr marL="3429000" indent="-228600" fontAlgn="base">
              <a:spcBef>
                <a:spcPct val="20000"/>
              </a:spcBef>
              <a:spcAft>
                <a:spcPct val="0"/>
              </a:spcAft>
              <a:buChar char="»"/>
              <a:defRPr>
                <a:solidFill>
                  <a:schemeClr val="tx1"/>
                </a:solidFill>
                <a:latin typeface="Helvetica" panose="020B0604020202020204" pitchFamily="34" charset="0"/>
              </a:defRPr>
            </a:lvl8pPr>
            <a:lvl9pPr marL="3886200" indent="-228600" fontAlgn="base">
              <a:spcBef>
                <a:spcPct val="20000"/>
              </a:spcBef>
              <a:spcAft>
                <a:spcPct val="0"/>
              </a:spcAft>
              <a:buChar char="»"/>
              <a:defRPr>
                <a:solidFill>
                  <a:schemeClr val="tx1"/>
                </a:solidFill>
                <a:latin typeface="Helvetica" panose="020B0604020202020204" pitchFamily="34" charset="0"/>
              </a:defRPr>
            </a:lvl9pPr>
          </a:lstStyle>
          <a:p>
            <a:pPr>
              <a:spcBef>
                <a:spcPct val="0"/>
              </a:spcBef>
              <a:buFontTx/>
              <a:buNone/>
            </a:pPr>
            <a:r>
              <a:rPr lang="fr-FR" altLang="fr-FR" sz="1400" dirty="0"/>
              <a:t>AOUT 2022</a:t>
            </a:r>
          </a:p>
        </p:txBody>
      </p:sp>
      <p:sp>
        <p:nvSpPr>
          <p:cNvPr id="7174" name="Espace réservé du numéro de diapositive 5"/>
          <p:cNvSpPr>
            <a:spLocks noGrp="1"/>
          </p:cNvSpPr>
          <p:nvPr>
            <p:ph type="sldNum" sz="quarter" idx="12"/>
          </p:nvPr>
        </p:nvSpPr>
        <p:spPr>
          <a:noFill/>
        </p:spPr>
        <p:txBody>
          <a:bodyPr/>
          <a:lstStyle>
            <a:lvl1pPr>
              <a:spcBef>
                <a:spcPct val="20000"/>
              </a:spcBef>
              <a:buChar char="•"/>
              <a:defRPr sz="2800">
                <a:solidFill>
                  <a:schemeClr val="tx1"/>
                </a:solidFill>
                <a:latin typeface="Helvetica" panose="020B0604020202020204" pitchFamily="34" charset="0"/>
              </a:defRPr>
            </a:lvl1pPr>
            <a:lvl2pPr marL="742950" indent="-285750">
              <a:spcBef>
                <a:spcPct val="20000"/>
              </a:spcBef>
              <a:buChar char="–"/>
              <a:defRPr sz="2400">
                <a:solidFill>
                  <a:schemeClr val="tx1"/>
                </a:solidFill>
                <a:latin typeface="Helvetica" panose="020B0604020202020204" pitchFamily="34" charset="0"/>
              </a:defRPr>
            </a:lvl2pPr>
            <a:lvl3pPr marL="1143000" indent="-228600">
              <a:spcBef>
                <a:spcPct val="20000"/>
              </a:spcBef>
              <a:buChar char="•"/>
              <a:defRPr sz="2000">
                <a:solidFill>
                  <a:schemeClr val="tx1"/>
                </a:solidFill>
                <a:latin typeface="Helvetica" panose="020B0604020202020204" pitchFamily="34" charset="0"/>
              </a:defRPr>
            </a:lvl3pPr>
            <a:lvl4pPr marL="1600200" indent="-228600">
              <a:spcBef>
                <a:spcPct val="20000"/>
              </a:spcBef>
              <a:buChar char="–"/>
              <a:defRPr>
                <a:solidFill>
                  <a:schemeClr val="tx1"/>
                </a:solidFill>
                <a:latin typeface="Helvetica" panose="020B0604020202020204" pitchFamily="34" charset="0"/>
              </a:defRPr>
            </a:lvl4pPr>
            <a:lvl5pPr marL="2057400" indent="-228600">
              <a:spcBef>
                <a:spcPct val="20000"/>
              </a:spcBef>
              <a:buChar char="»"/>
              <a:defRPr>
                <a:solidFill>
                  <a:schemeClr val="tx1"/>
                </a:solidFill>
                <a:latin typeface="Helvetica" panose="020B0604020202020204" pitchFamily="34" charset="0"/>
              </a:defRPr>
            </a:lvl5pPr>
            <a:lvl6pPr marL="2514600" indent="-228600" fontAlgn="base">
              <a:spcBef>
                <a:spcPct val="20000"/>
              </a:spcBef>
              <a:spcAft>
                <a:spcPct val="0"/>
              </a:spcAft>
              <a:buChar char="»"/>
              <a:defRPr>
                <a:solidFill>
                  <a:schemeClr val="tx1"/>
                </a:solidFill>
                <a:latin typeface="Helvetica" panose="020B0604020202020204" pitchFamily="34" charset="0"/>
              </a:defRPr>
            </a:lvl6pPr>
            <a:lvl7pPr marL="2971800" indent="-228600" fontAlgn="base">
              <a:spcBef>
                <a:spcPct val="20000"/>
              </a:spcBef>
              <a:spcAft>
                <a:spcPct val="0"/>
              </a:spcAft>
              <a:buChar char="»"/>
              <a:defRPr>
                <a:solidFill>
                  <a:schemeClr val="tx1"/>
                </a:solidFill>
                <a:latin typeface="Helvetica" panose="020B0604020202020204" pitchFamily="34" charset="0"/>
              </a:defRPr>
            </a:lvl7pPr>
            <a:lvl8pPr marL="3429000" indent="-228600" fontAlgn="base">
              <a:spcBef>
                <a:spcPct val="20000"/>
              </a:spcBef>
              <a:spcAft>
                <a:spcPct val="0"/>
              </a:spcAft>
              <a:buChar char="»"/>
              <a:defRPr>
                <a:solidFill>
                  <a:schemeClr val="tx1"/>
                </a:solidFill>
                <a:latin typeface="Helvetica" panose="020B0604020202020204" pitchFamily="34" charset="0"/>
              </a:defRPr>
            </a:lvl8pPr>
            <a:lvl9pPr marL="3886200" indent="-228600" fontAlgn="base">
              <a:spcBef>
                <a:spcPct val="20000"/>
              </a:spcBef>
              <a:spcAft>
                <a:spcPct val="0"/>
              </a:spcAft>
              <a:buChar char="»"/>
              <a:defRPr>
                <a:solidFill>
                  <a:schemeClr val="tx1"/>
                </a:solidFill>
                <a:latin typeface="Helvetica" panose="020B0604020202020204" pitchFamily="34" charset="0"/>
              </a:defRPr>
            </a:lvl9pPr>
          </a:lstStyle>
          <a:p>
            <a:pPr>
              <a:spcBef>
                <a:spcPct val="0"/>
              </a:spcBef>
              <a:buFontTx/>
              <a:buNone/>
            </a:pPr>
            <a:fld id="{3F7FCA05-730B-4A25-BDFB-FDAA148674B9}" type="slidenum">
              <a:rPr lang="fr-FR" altLang="fr-FR" sz="1400" smtClean="0"/>
              <a:pPr>
                <a:spcBef>
                  <a:spcPct val="0"/>
                </a:spcBef>
                <a:buFontTx/>
                <a:buNone/>
              </a:pPr>
              <a:t>12</a:t>
            </a:fld>
            <a:endParaRPr lang="fr-FR" altLang="fr-FR" sz="1400"/>
          </a:p>
        </p:txBody>
      </p:sp>
    </p:spTree>
    <p:extLst>
      <p:ext uri="{BB962C8B-B14F-4D97-AF65-F5344CB8AC3E}">
        <p14:creationId xmlns:p14="http://schemas.microsoft.com/office/powerpoint/2010/main" val="35266387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79614" y="198438"/>
            <a:ext cx="6768850" cy="1143000"/>
          </a:xfrm>
        </p:spPr>
        <p:txBody>
          <a:bodyPr/>
          <a:lstStyle/>
          <a:p>
            <a:r>
              <a:rPr lang="fr-FR" u="sng" dirty="0"/>
              <a:t>Étape 2</a:t>
            </a:r>
            <a:r>
              <a:rPr lang="fr-FR" dirty="0"/>
              <a:t> : </a:t>
            </a:r>
            <a:br>
              <a:rPr lang="fr-FR" dirty="0"/>
            </a:br>
            <a:r>
              <a:rPr lang="fr-FR" dirty="0"/>
              <a:t>Expertise (le cas échéant)</a:t>
            </a:r>
          </a:p>
        </p:txBody>
      </p:sp>
      <p:sp>
        <p:nvSpPr>
          <p:cNvPr id="3" name="Espace réservé du contenu 2"/>
          <p:cNvSpPr>
            <a:spLocks noGrp="1"/>
          </p:cNvSpPr>
          <p:nvPr>
            <p:ph idx="1"/>
          </p:nvPr>
        </p:nvSpPr>
        <p:spPr/>
        <p:txBody>
          <a:bodyPr/>
          <a:lstStyle/>
          <a:p>
            <a:pPr algn="just"/>
            <a:r>
              <a:rPr lang="fr-FR" sz="2400" dirty="0"/>
              <a:t>Réception de l’expertise (sous pli confidentiel) par la collectivité :</a:t>
            </a:r>
          </a:p>
          <a:p>
            <a:pPr lvl="1" algn="just"/>
            <a:r>
              <a:rPr lang="fr-FR" dirty="0"/>
              <a:t>Conclusions administratives </a:t>
            </a:r>
          </a:p>
          <a:p>
            <a:pPr lvl="1" algn="just"/>
            <a:r>
              <a:rPr lang="fr-FR" dirty="0"/>
              <a:t>Enveloppe cachetée contenant l’expertise complète      (à ne pas ouvrir)</a:t>
            </a:r>
          </a:p>
          <a:p>
            <a:pPr algn="just"/>
            <a:endParaRPr lang="fr-FR" dirty="0"/>
          </a:p>
          <a:p>
            <a:pPr algn="just"/>
            <a:r>
              <a:rPr lang="fr-FR" sz="2400" dirty="0"/>
              <a:t>Nécessité de respecter le secret médical </a:t>
            </a:r>
          </a:p>
          <a:p>
            <a:pPr lvl="1">
              <a:buFont typeface="Wingdings" panose="05000000000000000000" pitchFamily="2" charset="2"/>
              <a:buChar char="Ø"/>
            </a:pPr>
            <a:r>
              <a:rPr lang="fr-FR" dirty="0"/>
              <a:t>Article 226-13 du Code Pénal : 15 000 euros d’amende et 1 an d’emprisonnement en cas de violation du secret médical </a:t>
            </a:r>
          </a:p>
          <a:p>
            <a:pPr marL="0" indent="0" algn="just">
              <a:buNone/>
            </a:pPr>
            <a:endParaRPr lang="fr-FR" dirty="0"/>
          </a:p>
          <a:p>
            <a:pPr marL="0" indent="0" algn="just">
              <a:buNone/>
            </a:pPr>
            <a:endParaRPr lang="fr-FR" dirty="0"/>
          </a:p>
        </p:txBody>
      </p:sp>
      <p:sp>
        <p:nvSpPr>
          <p:cNvPr id="4" name="Espace réservé de la date 3"/>
          <p:cNvSpPr>
            <a:spLocks noGrp="1"/>
          </p:cNvSpPr>
          <p:nvPr>
            <p:ph type="dt" sz="half" idx="10"/>
          </p:nvPr>
        </p:nvSpPr>
        <p:spPr/>
        <p:txBody>
          <a:bodyPr/>
          <a:lstStyle/>
          <a:p>
            <a:pPr>
              <a:spcBef>
                <a:spcPct val="0"/>
              </a:spcBef>
              <a:buFontTx/>
              <a:buNone/>
            </a:pPr>
            <a:r>
              <a:rPr lang="fr-FR" altLang="fr-FR" sz="1400" dirty="0"/>
              <a:t>AOUT 2022</a:t>
            </a:r>
          </a:p>
        </p:txBody>
      </p:sp>
      <p:sp>
        <p:nvSpPr>
          <p:cNvPr id="5" name="Espace réservé du numéro de diapositive 4"/>
          <p:cNvSpPr>
            <a:spLocks noGrp="1"/>
          </p:cNvSpPr>
          <p:nvPr>
            <p:ph type="sldNum" sz="quarter" idx="12"/>
          </p:nvPr>
        </p:nvSpPr>
        <p:spPr/>
        <p:txBody>
          <a:bodyPr/>
          <a:lstStyle/>
          <a:p>
            <a:pPr>
              <a:defRPr/>
            </a:pPr>
            <a:fld id="{125C0D8D-EE9B-410C-BE6C-02B10352F34D}" type="slidenum">
              <a:rPr lang="fr-FR" smtClean="0"/>
              <a:pPr>
                <a:defRPr/>
              </a:pPr>
              <a:t>13</a:t>
            </a:fld>
            <a:endParaRPr lang="fr-FR"/>
          </a:p>
        </p:txBody>
      </p:sp>
    </p:spTree>
    <p:extLst>
      <p:ext uri="{BB962C8B-B14F-4D97-AF65-F5344CB8AC3E}">
        <p14:creationId xmlns:p14="http://schemas.microsoft.com/office/powerpoint/2010/main" val="38966446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79712" y="364400"/>
            <a:ext cx="5446160" cy="1143000"/>
          </a:xfrm>
        </p:spPr>
        <p:txBody>
          <a:bodyPr/>
          <a:lstStyle/>
          <a:p>
            <a:r>
              <a:rPr lang="fr-FR" u="sng" dirty="0"/>
              <a:t>Étape 3</a:t>
            </a:r>
            <a:r>
              <a:rPr lang="fr-FR" dirty="0"/>
              <a:t> : </a:t>
            </a:r>
            <a:br>
              <a:rPr lang="fr-FR" dirty="0"/>
            </a:br>
            <a:r>
              <a:rPr lang="fr-FR" dirty="0"/>
              <a:t>Saisine de la formation plénière</a:t>
            </a:r>
          </a:p>
        </p:txBody>
      </p:sp>
      <p:sp>
        <p:nvSpPr>
          <p:cNvPr id="3" name="Espace réservé du contenu 2"/>
          <p:cNvSpPr>
            <a:spLocks noGrp="1"/>
          </p:cNvSpPr>
          <p:nvPr>
            <p:ph idx="1"/>
          </p:nvPr>
        </p:nvSpPr>
        <p:spPr>
          <a:xfrm>
            <a:off x="250825" y="1909353"/>
            <a:ext cx="8642350" cy="4525963"/>
          </a:xfrm>
        </p:spPr>
        <p:txBody>
          <a:bodyPr/>
          <a:lstStyle/>
          <a:p>
            <a:pPr algn="just"/>
            <a:r>
              <a:rPr lang="fr-FR" sz="2400" dirty="0"/>
              <a:t>Saisine dématérialisée de la formation plénière par la collectivité via l’application Net-CMCR </a:t>
            </a:r>
          </a:p>
          <a:p>
            <a:pPr marL="0" indent="0" algn="just">
              <a:buNone/>
            </a:pPr>
            <a:endParaRPr lang="fr-FR" sz="900" dirty="0"/>
          </a:p>
          <a:p>
            <a:pPr algn="just">
              <a:buFont typeface="Arial" panose="020B0604020202020204" pitchFamily="34" charset="0"/>
              <a:buChar char="•"/>
            </a:pPr>
            <a:r>
              <a:rPr lang="fr-FR" sz="2400" dirty="0"/>
              <a:t>Envoyer par courrier les documents sous pli confidentiel (respect du secret médical)</a:t>
            </a:r>
          </a:p>
          <a:p>
            <a:pPr algn="just">
              <a:buFont typeface="Arial" panose="020B0604020202020204" pitchFamily="34" charset="0"/>
              <a:buChar char="•"/>
            </a:pPr>
            <a:endParaRPr lang="fr-FR" sz="900" dirty="0"/>
          </a:p>
          <a:p>
            <a:pPr>
              <a:buFont typeface="Arial" panose="020B0604020202020204" pitchFamily="34" charset="0"/>
              <a:buChar char="•"/>
            </a:pPr>
            <a:r>
              <a:rPr lang="fr-FR" sz="2400" b="1" u="sng" dirty="0"/>
              <a:t>Important</a:t>
            </a:r>
            <a:r>
              <a:rPr lang="fr-FR" sz="2400" b="1" dirty="0"/>
              <a:t> :</a:t>
            </a:r>
            <a:r>
              <a:rPr lang="fr-FR" sz="2400" dirty="0"/>
              <a:t> porter une attention particulière à l’adresse de l’agent renseignée sur Net-CMCR afin d’éviter les retours de courriers (essentiel en cas de contentieux)</a:t>
            </a:r>
          </a:p>
          <a:p>
            <a:pPr algn="just">
              <a:buFont typeface="Arial" panose="020B0604020202020204" pitchFamily="34" charset="0"/>
              <a:buChar char="•"/>
            </a:pPr>
            <a:endParaRPr lang="fr-FR" sz="2400" dirty="0"/>
          </a:p>
          <a:p>
            <a:pPr algn="just">
              <a:buFont typeface="Wingdings" panose="05000000000000000000" pitchFamily="2" charset="2"/>
              <a:buChar char="Ø"/>
            </a:pPr>
            <a:endParaRPr lang="fr-FR" dirty="0"/>
          </a:p>
        </p:txBody>
      </p:sp>
      <p:sp>
        <p:nvSpPr>
          <p:cNvPr id="4" name="Espace réservé de la date 3"/>
          <p:cNvSpPr>
            <a:spLocks noGrp="1"/>
          </p:cNvSpPr>
          <p:nvPr>
            <p:ph type="dt" sz="half" idx="10"/>
          </p:nvPr>
        </p:nvSpPr>
        <p:spPr/>
        <p:txBody>
          <a:bodyPr/>
          <a:lstStyle/>
          <a:p>
            <a:pPr>
              <a:spcBef>
                <a:spcPct val="0"/>
              </a:spcBef>
              <a:buFontTx/>
              <a:buNone/>
            </a:pPr>
            <a:r>
              <a:rPr lang="fr-FR" altLang="fr-FR" sz="1400" dirty="0"/>
              <a:t>AOUT 2022</a:t>
            </a:r>
          </a:p>
        </p:txBody>
      </p:sp>
      <p:sp>
        <p:nvSpPr>
          <p:cNvPr id="5" name="Espace réservé du numéro de diapositive 4"/>
          <p:cNvSpPr>
            <a:spLocks noGrp="1"/>
          </p:cNvSpPr>
          <p:nvPr>
            <p:ph type="sldNum" sz="quarter" idx="12"/>
          </p:nvPr>
        </p:nvSpPr>
        <p:spPr/>
        <p:txBody>
          <a:bodyPr/>
          <a:lstStyle/>
          <a:p>
            <a:pPr>
              <a:defRPr/>
            </a:pPr>
            <a:fld id="{125C0D8D-EE9B-410C-BE6C-02B10352F34D}" type="slidenum">
              <a:rPr lang="fr-FR" smtClean="0"/>
              <a:pPr>
                <a:defRPr/>
              </a:pPr>
              <a:t>14</a:t>
            </a:fld>
            <a:endParaRPr lang="fr-FR"/>
          </a:p>
        </p:txBody>
      </p:sp>
    </p:spTree>
    <p:extLst>
      <p:ext uri="{BB962C8B-B14F-4D97-AF65-F5344CB8AC3E}">
        <p14:creationId xmlns:p14="http://schemas.microsoft.com/office/powerpoint/2010/main" val="11667011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79712" y="428929"/>
            <a:ext cx="5760640" cy="1143000"/>
          </a:xfrm>
        </p:spPr>
        <p:txBody>
          <a:bodyPr/>
          <a:lstStyle/>
          <a:p>
            <a:r>
              <a:rPr lang="fr-FR" u="sng" dirty="0"/>
              <a:t>Étape 4</a:t>
            </a:r>
            <a:r>
              <a:rPr lang="fr-FR" dirty="0"/>
              <a:t> : </a:t>
            </a:r>
            <a:br>
              <a:rPr lang="fr-FR" dirty="0"/>
            </a:br>
            <a:r>
              <a:rPr lang="fr-FR" dirty="0"/>
              <a:t>Inscription à une séance</a:t>
            </a:r>
          </a:p>
        </p:txBody>
      </p:sp>
      <p:sp>
        <p:nvSpPr>
          <p:cNvPr id="3" name="Espace réservé du contenu 2"/>
          <p:cNvSpPr>
            <a:spLocks noGrp="1"/>
          </p:cNvSpPr>
          <p:nvPr>
            <p:ph idx="1"/>
          </p:nvPr>
        </p:nvSpPr>
        <p:spPr>
          <a:xfrm>
            <a:off x="250825" y="1928812"/>
            <a:ext cx="8642350" cy="4525963"/>
          </a:xfrm>
        </p:spPr>
        <p:txBody>
          <a:bodyPr/>
          <a:lstStyle/>
          <a:p>
            <a:pPr algn="just"/>
            <a:r>
              <a:rPr lang="fr-FR" sz="2400" dirty="0"/>
              <a:t>Envoi d’une convocation 10 jours au moins avant la séance pour informer l’agent de ses droits : </a:t>
            </a:r>
          </a:p>
          <a:p>
            <a:pPr algn="just"/>
            <a:endParaRPr lang="fr-FR" sz="900" dirty="0"/>
          </a:p>
          <a:p>
            <a:pPr lvl="1" algn="just"/>
            <a:r>
              <a:rPr lang="fr-FR" dirty="0"/>
              <a:t>De la date d’examen de son dossier</a:t>
            </a:r>
          </a:p>
          <a:p>
            <a:pPr lvl="1" algn="just"/>
            <a:endParaRPr lang="fr-FR" sz="900" dirty="0"/>
          </a:p>
          <a:p>
            <a:pPr lvl="1" algn="just"/>
            <a:r>
              <a:rPr lang="fr-FR" dirty="0"/>
              <a:t>De ses droits : </a:t>
            </a:r>
          </a:p>
          <a:p>
            <a:pPr lvl="2" algn="just">
              <a:buFont typeface="Wingdings" panose="05000000000000000000" pitchFamily="2" charset="2"/>
              <a:buChar char="Ø"/>
            </a:pPr>
            <a:r>
              <a:rPr lang="fr-FR" dirty="0"/>
              <a:t>Droit à consulter son dossier</a:t>
            </a:r>
          </a:p>
          <a:p>
            <a:pPr lvl="2" algn="just">
              <a:buFont typeface="Wingdings" panose="05000000000000000000" pitchFamily="2" charset="2"/>
              <a:buChar char="Ø"/>
            </a:pPr>
            <a:r>
              <a:rPr lang="fr-FR" dirty="0"/>
              <a:t>Droit à une procédure contradictoire </a:t>
            </a:r>
          </a:p>
          <a:p>
            <a:pPr lvl="2" algn="just">
              <a:buFont typeface="Wingdings" panose="05000000000000000000" pitchFamily="2" charset="2"/>
              <a:buChar char="Ø"/>
            </a:pPr>
            <a:r>
              <a:rPr lang="fr-FR" dirty="0"/>
              <a:t>Droit à être entendu par la formation plénière, de faire entendre un médecin de son choix ou toute autre personne</a:t>
            </a:r>
          </a:p>
          <a:p>
            <a:pPr algn="just"/>
            <a:endParaRPr lang="fr-FR" dirty="0"/>
          </a:p>
        </p:txBody>
      </p:sp>
      <p:sp>
        <p:nvSpPr>
          <p:cNvPr id="4" name="Espace réservé de la date 3"/>
          <p:cNvSpPr>
            <a:spLocks noGrp="1"/>
          </p:cNvSpPr>
          <p:nvPr>
            <p:ph type="dt" sz="half" idx="10"/>
          </p:nvPr>
        </p:nvSpPr>
        <p:spPr/>
        <p:txBody>
          <a:bodyPr/>
          <a:lstStyle/>
          <a:p>
            <a:pPr>
              <a:spcBef>
                <a:spcPct val="0"/>
              </a:spcBef>
              <a:buFontTx/>
              <a:buNone/>
            </a:pPr>
            <a:r>
              <a:rPr lang="fr-FR" altLang="fr-FR" sz="1400" dirty="0"/>
              <a:t>AOUT 2022</a:t>
            </a:r>
          </a:p>
        </p:txBody>
      </p:sp>
      <p:sp>
        <p:nvSpPr>
          <p:cNvPr id="5" name="Espace réservé du numéro de diapositive 4"/>
          <p:cNvSpPr>
            <a:spLocks noGrp="1"/>
          </p:cNvSpPr>
          <p:nvPr>
            <p:ph type="sldNum" sz="quarter" idx="12"/>
          </p:nvPr>
        </p:nvSpPr>
        <p:spPr/>
        <p:txBody>
          <a:bodyPr/>
          <a:lstStyle/>
          <a:p>
            <a:pPr>
              <a:defRPr/>
            </a:pPr>
            <a:fld id="{125C0D8D-EE9B-410C-BE6C-02B10352F34D}" type="slidenum">
              <a:rPr lang="fr-FR" smtClean="0"/>
              <a:pPr>
                <a:defRPr/>
              </a:pPr>
              <a:t>15</a:t>
            </a:fld>
            <a:endParaRPr lang="fr-FR"/>
          </a:p>
        </p:txBody>
      </p:sp>
    </p:spTree>
    <p:extLst>
      <p:ext uri="{BB962C8B-B14F-4D97-AF65-F5344CB8AC3E}">
        <p14:creationId xmlns:p14="http://schemas.microsoft.com/office/powerpoint/2010/main" val="1970113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u="sng" dirty="0"/>
              <a:t>Étape 5</a:t>
            </a:r>
            <a:r>
              <a:rPr lang="fr-FR" dirty="0"/>
              <a:t> : </a:t>
            </a:r>
            <a:br>
              <a:rPr lang="fr-FR" dirty="0"/>
            </a:br>
            <a:r>
              <a:rPr lang="fr-FR" dirty="0"/>
              <a:t>Droits de l’agent </a:t>
            </a:r>
          </a:p>
        </p:txBody>
      </p:sp>
      <p:sp>
        <p:nvSpPr>
          <p:cNvPr id="3" name="Espace réservé du contenu 2"/>
          <p:cNvSpPr>
            <a:spLocks noGrp="1"/>
          </p:cNvSpPr>
          <p:nvPr>
            <p:ph idx="1"/>
          </p:nvPr>
        </p:nvSpPr>
        <p:spPr/>
        <p:txBody>
          <a:bodyPr/>
          <a:lstStyle/>
          <a:p>
            <a:pPr algn="just"/>
            <a:r>
              <a:rPr lang="fr-FR" sz="2400" b="1" u="sng" dirty="0"/>
              <a:t>Le droit à consulter son dossier </a:t>
            </a:r>
          </a:p>
          <a:p>
            <a:pPr algn="just">
              <a:spcBef>
                <a:spcPts val="1200"/>
              </a:spcBef>
            </a:pPr>
            <a:r>
              <a:rPr lang="fr-FR" sz="2400" dirty="0"/>
              <a:t>Personnellement ou par l’intermédiaire de son représentant (mandat nécessaire)</a:t>
            </a:r>
          </a:p>
          <a:p>
            <a:pPr algn="just">
              <a:spcBef>
                <a:spcPts val="1200"/>
              </a:spcBef>
            </a:pPr>
            <a:r>
              <a:rPr lang="fr-FR" sz="2400" dirty="0"/>
              <a:t>Consultation préalable du dossier possible sur rendez-vous uniquement, pris auprès du secrétariat du Conseil Médical</a:t>
            </a:r>
          </a:p>
          <a:p>
            <a:pPr algn="just">
              <a:spcBef>
                <a:spcPts val="1200"/>
              </a:spcBef>
            </a:pPr>
            <a:r>
              <a:rPr lang="fr-FR" sz="2400" dirty="0"/>
              <a:t>Sur demande obligatoirement accompagnée d’une copie de la carte d’identité, la partie médicale du dossier peut être transmise par courrier ou courriel à l’agent, ou au médecin de son choix</a:t>
            </a:r>
          </a:p>
          <a:p>
            <a:pPr algn="just"/>
            <a:endParaRPr lang="fr-FR" dirty="0"/>
          </a:p>
        </p:txBody>
      </p:sp>
      <p:sp>
        <p:nvSpPr>
          <p:cNvPr id="4" name="Espace réservé de la date 3"/>
          <p:cNvSpPr>
            <a:spLocks noGrp="1"/>
          </p:cNvSpPr>
          <p:nvPr>
            <p:ph type="dt" sz="half" idx="10"/>
          </p:nvPr>
        </p:nvSpPr>
        <p:spPr/>
        <p:txBody>
          <a:bodyPr/>
          <a:lstStyle/>
          <a:p>
            <a:pPr>
              <a:spcBef>
                <a:spcPct val="0"/>
              </a:spcBef>
              <a:buFontTx/>
              <a:buNone/>
            </a:pPr>
            <a:r>
              <a:rPr lang="fr-FR" altLang="fr-FR" sz="1400" dirty="0"/>
              <a:t>AOUT 2022</a:t>
            </a:r>
          </a:p>
        </p:txBody>
      </p:sp>
      <p:sp>
        <p:nvSpPr>
          <p:cNvPr id="5" name="Espace réservé du numéro de diapositive 4"/>
          <p:cNvSpPr>
            <a:spLocks noGrp="1"/>
          </p:cNvSpPr>
          <p:nvPr>
            <p:ph type="sldNum" sz="quarter" idx="12"/>
          </p:nvPr>
        </p:nvSpPr>
        <p:spPr/>
        <p:txBody>
          <a:bodyPr/>
          <a:lstStyle/>
          <a:p>
            <a:pPr>
              <a:defRPr/>
            </a:pPr>
            <a:fld id="{125C0D8D-EE9B-410C-BE6C-02B10352F34D}" type="slidenum">
              <a:rPr lang="fr-FR" smtClean="0"/>
              <a:pPr>
                <a:defRPr/>
              </a:pPr>
              <a:t>16</a:t>
            </a:fld>
            <a:endParaRPr lang="fr-FR"/>
          </a:p>
        </p:txBody>
      </p:sp>
    </p:spTree>
    <p:extLst>
      <p:ext uri="{BB962C8B-B14F-4D97-AF65-F5344CB8AC3E}">
        <p14:creationId xmlns:p14="http://schemas.microsoft.com/office/powerpoint/2010/main" val="33373907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u="sng" dirty="0"/>
              <a:t>Étape 6 </a:t>
            </a:r>
            <a:r>
              <a:rPr lang="fr-FR" dirty="0"/>
              <a:t>: </a:t>
            </a:r>
            <a:br>
              <a:rPr lang="fr-FR" dirty="0"/>
            </a:br>
            <a:r>
              <a:rPr lang="fr-FR" dirty="0"/>
              <a:t>Droits de l’agent </a:t>
            </a:r>
          </a:p>
        </p:txBody>
      </p:sp>
      <p:sp>
        <p:nvSpPr>
          <p:cNvPr id="3" name="Espace réservé du contenu 2"/>
          <p:cNvSpPr>
            <a:spLocks noGrp="1"/>
          </p:cNvSpPr>
          <p:nvPr>
            <p:ph idx="1"/>
          </p:nvPr>
        </p:nvSpPr>
        <p:spPr/>
        <p:txBody>
          <a:bodyPr/>
          <a:lstStyle/>
          <a:p>
            <a:pPr algn="just"/>
            <a:r>
              <a:rPr lang="fr-FR" sz="2400" b="1" u="sng" dirty="0"/>
              <a:t>Le droit à une procédure contradictoire</a:t>
            </a:r>
          </a:p>
          <a:p>
            <a:pPr algn="just">
              <a:spcBef>
                <a:spcPts val="1200"/>
              </a:spcBef>
            </a:pPr>
            <a:r>
              <a:rPr lang="fr-FR" sz="2400" dirty="0"/>
              <a:t>L’agent peut présenter des observations écrites et fournir des certificats médicaux complémentaires</a:t>
            </a:r>
          </a:p>
          <a:p>
            <a:pPr lvl="1" algn="just">
              <a:spcBef>
                <a:spcPts val="1200"/>
              </a:spcBef>
              <a:buFont typeface="Wingdings" panose="05000000000000000000" pitchFamily="2" charset="2"/>
              <a:buChar char="Ø"/>
            </a:pPr>
            <a:r>
              <a:rPr lang="fr-FR" dirty="0"/>
              <a:t>Envoi au secrétariat du Conseil Médical par courrier ou par courriel </a:t>
            </a:r>
          </a:p>
          <a:p>
            <a:pPr marL="0" indent="0" algn="just">
              <a:spcBef>
                <a:spcPts val="1200"/>
              </a:spcBef>
              <a:buNone/>
            </a:pPr>
            <a:r>
              <a:rPr lang="fr-FR" sz="2400" dirty="0"/>
              <a:t>ou </a:t>
            </a:r>
          </a:p>
          <a:p>
            <a:pPr lvl="1" algn="just">
              <a:spcBef>
                <a:spcPts val="1200"/>
              </a:spcBef>
              <a:buFont typeface="Wingdings" panose="05000000000000000000" pitchFamily="2" charset="2"/>
              <a:buChar char="Ø"/>
            </a:pPr>
            <a:r>
              <a:rPr lang="fr-FR" dirty="0"/>
              <a:t>Remise en mains propres au secrétariat du Conseil Médical (lors de la consultation du dossier ou lors de la séance de la formation plénière)</a:t>
            </a:r>
          </a:p>
          <a:p>
            <a:pPr algn="just"/>
            <a:endParaRPr lang="fr-FR" dirty="0"/>
          </a:p>
        </p:txBody>
      </p:sp>
      <p:sp>
        <p:nvSpPr>
          <p:cNvPr id="4" name="Espace réservé de la date 3"/>
          <p:cNvSpPr>
            <a:spLocks noGrp="1"/>
          </p:cNvSpPr>
          <p:nvPr>
            <p:ph type="dt" sz="half" idx="10"/>
          </p:nvPr>
        </p:nvSpPr>
        <p:spPr/>
        <p:txBody>
          <a:bodyPr/>
          <a:lstStyle/>
          <a:p>
            <a:pPr>
              <a:spcBef>
                <a:spcPct val="0"/>
              </a:spcBef>
              <a:buFontTx/>
              <a:buNone/>
            </a:pPr>
            <a:r>
              <a:rPr lang="fr-FR" altLang="fr-FR" sz="1400" dirty="0"/>
              <a:t>AOUT 2022</a:t>
            </a:r>
          </a:p>
        </p:txBody>
      </p:sp>
      <p:sp>
        <p:nvSpPr>
          <p:cNvPr id="5" name="Espace réservé du numéro de diapositive 4"/>
          <p:cNvSpPr>
            <a:spLocks noGrp="1"/>
          </p:cNvSpPr>
          <p:nvPr>
            <p:ph type="sldNum" sz="quarter" idx="12"/>
          </p:nvPr>
        </p:nvSpPr>
        <p:spPr/>
        <p:txBody>
          <a:bodyPr/>
          <a:lstStyle/>
          <a:p>
            <a:pPr>
              <a:defRPr/>
            </a:pPr>
            <a:fld id="{125C0D8D-EE9B-410C-BE6C-02B10352F34D}" type="slidenum">
              <a:rPr lang="fr-FR" smtClean="0"/>
              <a:pPr>
                <a:defRPr/>
              </a:pPr>
              <a:t>17</a:t>
            </a:fld>
            <a:endParaRPr lang="fr-FR"/>
          </a:p>
        </p:txBody>
      </p:sp>
    </p:spTree>
    <p:extLst>
      <p:ext uri="{BB962C8B-B14F-4D97-AF65-F5344CB8AC3E}">
        <p14:creationId xmlns:p14="http://schemas.microsoft.com/office/powerpoint/2010/main" val="4768912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79712" y="332656"/>
            <a:ext cx="6336704" cy="1143000"/>
          </a:xfrm>
        </p:spPr>
        <p:txBody>
          <a:bodyPr/>
          <a:lstStyle/>
          <a:p>
            <a:r>
              <a:rPr lang="fr-FR" u="sng" dirty="0"/>
              <a:t>Étape 7</a:t>
            </a:r>
            <a:r>
              <a:rPr lang="fr-FR" dirty="0"/>
              <a:t> : </a:t>
            </a:r>
            <a:br>
              <a:rPr lang="fr-FR" dirty="0"/>
            </a:br>
            <a:r>
              <a:rPr lang="fr-FR" dirty="0"/>
              <a:t>Réunion de la formation plénière</a:t>
            </a:r>
          </a:p>
        </p:txBody>
      </p:sp>
      <p:sp>
        <p:nvSpPr>
          <p:cNvPr id="3" name="Espace réservé du contenu 2"/>
          <p:cNvSpPr>
            <a:spLocks noGrp="1"/>
          </p:cNvSpPr>
          <p:nvPr>
            <p:ph idx="1"/>
          </p:nvPr>
        </p:nvSpPr>
        <p:spPr>
          <a:xfrm>
            <a:off x="250825" y="1898040"/>
            <a:ext cx="8642350" cy="4525963"/>
          </a:xfrm>
        </p:spPr>
        <p:txBody>
          <a:bodyPr/>
          <a:lstStyle/>
          <a:p>
            <a:pPr algn="just"/>
            <a:r>
              <a:rPr lang="fr-FR" sz="2400" b="1" u="sng" dirty="0"/>
              <a:t>Le droit de l’agent à être entendu par la formation plénière</a:t>
            </a:r>
          </a:p>
          <a:p>
            <a:pPr algn="just"/>
            <a:r>
              <a:rPr lang="fr-FR" sz="2400" dirty="0"/>
              <a:t>L’agent peut être entendu par les membres de la formation plénière le jour de la séance, se faire assister par un médecin ou un conseiller de son choix ou se faire représenter (mandat nécessaire)</a:t>
            </a:r>
          </a:p>
          <a:p>
            <a:pPr algn="just"/>
            <a:r>
              <a:rPr lang="fr-FR" sz="2400" dirty="0"/>
              <a:t>Présence non obligatoire</a:t>
            </a:r>
          </a:p>
          <a:p>
            <a:pPr algn="just"/>
            <a:r>
              <a:rPr lang="fr-FR" sz="2400" dirty="0"/>
              <a:t>Aucun avis donné oralement le jour de la séance</a:t>
            </a:r>
          </a:p>
          <a:p>
            <a:pPr algn="just"/>
            <a:endParaRPr lang="fr-FR" sz="900" dirty="0"/>
          </a:p>
          <a:p>
            <a:pPr algn="just"/>
            <a:r>
              <a:rPr lang="fr-FR" sz="2400" b="1" u="sng" dirty="0"/>
              <a:t>L’agent et la collectivité peuvent faire entendre le médecin de leur choix le jour de la séance </a:t>
            </a:r>
            <a:r>
              <a:rPr lang="fr-FR" sz="2400" b="1" dirty="0"/>
              <a:t>(informer le secrétariat du Conseil Médical en amont)</a:t>
            </a:r>
          </a:p>
        </p:txBody>
      </p:sp>
      <p:sp>
        <p:nvSpPr>
          <p:cNvPr id="4" name="Espace réservé de la date 3"/>
          <p:cNvSpPr>
            <a:spLocks noGrp="1"/>
          </p:cNvSpPr>
          <p:nvPr>
            <p:ph type="dt" sz="half" idx="10"/>
          </p:nvPr>
        </p:nvSpPr>
        <p:spPr/>
        <p:txBody>
          <a:bodyPr/>
          <a:lstStyle/>
          <a:p>
            <a:pPr>
              <a:spcBef>
                <a:spcPct val="0"/>
              </a:spcBef>
              <a:buFontTx/>
              <a:buNone/>
            </a:pPr>
            <a:r>
              <a:rPr lang="fr-FR" altLang="fr-FR" sz="1400" dirty="0"/>
              <a:t>AOUT 2022</a:t>
            </a:r>
          </a:p>
        </p:txBody>
      </p:sp>
      <p:sp>
        <p:nvSpPr>
          <p:cNvPr id="5" name="Espace réservé du numéro de diapositive 4"/>
          <p:cNvSpPr>
            <a:spLocks noGrp="1"/>
          </p:cNvSpPr>
          <p:nvPr>
            <p:ph type="sldNum" sz="quarter" idx="12"/>
          </p:nvPr>
        </p:nvSpPr>
        <p:spPr/>
        <p:txBody>
          <a:bodyPr/>
          <a:lstStyle/>
          <a:p>
            <a:pPr>
              <a:defRPr/>
            </a:pPr>
            <a:fld id="{125C0D8D-EE9B-410C-BE6C-02B10352F34D}" type="slidenum">
              <a:rPr lang="fr-FR" smtClean="0"/>
              <a:pPr>
                <a:defRPr/>
              </a:pPr>
              <a:t>18</a:t>
            </a:fld>
            <a:endParaRPr lang="fr-FR"/>
          </a:p>
        </p:txBody>
      </p:sp>
    </p:spTree>
    <p:extLst>
      <p:ext uri="{BB962C8B-B14F-4D97-AF65-F5344CB8AC3E}">
        <p14:creationId xmlns:p14="http://schemas.microsoft.com/office/powerpoint/2010/main" val="6481910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79712" y="332656"/>
            <a:ext cx="5832648" cy="1143000"/>
          </a:xfrm>
        </p:spPr>
        <p:txBody>
          <a:bodyPr/>
          <a:lstStyle/>
          <a:p>
            <a:r>
              <a:rPr lang="fr-FR" u="sng" dirty="0"/>
              <a:t>Étape 8</a:t>
            </a:r>
            <a:r>
              <a:rPr lang="fr-FR" dirty="0"/>
              <a:t> : </a:t>
            </a:r>
            <a:br>
              <a:rPr lang="fr-FR" dirty="0"/>
            </a:br>
            <a:r>
              <a:rPr lang="fr-FR" dirty="0"/>
              <a:t>Avis de la formation plénière</a:t>
            </a:r>
          </a:p>
        </p:txBody>
      </p:sp>
      <p:sp>
        <p:nvSpPr>
          <p:cNvPr id="3" name="Espace réservé du contenu 2"/>
          <p:cNvSpPr>
            <a:spLocks noGrp="1"/>
          </p:cNvSpPr>
          <p:nvPr>
            <p:ph idx="1"/>
          </p:nvPr>
        </p:nvSpPr>
        <p:spPr>
          <a:xfrm>
            <a:off x="322262" y="1928812"/>
            <a:ext cx="8642350" cy="4525963"/>
          </a:xfrm>
        </p:spPr>
        <p:txBody>
          <a:bodyPr/>
          <a:lstStyle/>
          <a:p>
            <a:pPr algn="just"/>
            <a:r>
              <a:rPr lang="fr-FR" sz="2400" dirty="0"/>
              <a:t>Téléchargeable sur l’application Net-CMCR quelques jours après la séance de la formation plénière</a:t>
            </a:r>
          </a:p>
          <a:p>
            <a:pPr algn="just"/>
            <a:endParaRPr lang="fr-FR" sz="900" dirty="0"/>
          </a:p>
          <a:p>
            <a:pPr algn="just"/>
            <a:r>
              <a:rPr lang="fr-FR" sz="2400" b="1" u="sng" dirty="0"/>
              <a:t>Attention</a:t>
            </a:r>
            <a:r>
              <a:rPr lang="fr-FR" sz="2400" b="1" dirty="0"/>
              <a:t> : </a:t>
            </a:r>
            <a:r>
              <a:rPr lang="fr-FR" sz="2400" dirty="0"/>
              <a:t>envoi par courrier uniquement des documents relatifs à l’ATI ou à la retraite pour invalidité </a:t>
            </a:r>
          </a:p>
          <a:p>
            <a:pPr algn="just"/>
            <a:endParaRPr lang="fr-FR" sz="900" dirty="0"/>
          </a:p>
          <a:p>
            <a:pPr algn="just"/>
            <a:r>
              <a:rPr lang="fr-FR" sz="2400" dirty="0"/>
              <a:t>Aucun avis donné par téléphone </a:t>
            </a:r>
          </a:p>
          <a:p>
            <a:pPr algn="just"/>
            <a:endParaRPr lang="fr-FR" sz="900" dirty="0"/>
          </a:p>
          <a:p>
            <a:pPr algn="just"/>
            <a:r>
              <a:rPr lang="fr-FR" sz="2400" dirty="0"/>
              <a:t>Avis notifié à l’agent dans un délai de 2 à 3 semaines (après mise en ligne sur l’application)</a:t>
            </a:r>
          </a:p>
          <a:p>
            <a:pPr algn="just"/>
            <a:endParaRPr lang="fr-FR" dirty="0"/>
          </a:p>
        </p:txBody>
      </p:sp>
      <p:sp>
        <p:nvSpPr>
          <p:cNvPr id="4" name="Espace réservé de la date 3"/>
          <p:cNvSpPr>
            <a:spLocks noGrp="1"/>
          </p:cNvSpPr>
          <p:nvPr>
            <p:ph type="dt" sz="half" idx="10"/>
          </p:nvPr>
        </p:nvSpPr>
        <p:spPr/>
        <p:txBody>
          <a:bodyPr/>
          <a:lstStyle/>
          <a:p>
            <a:pPr>
              <a:spcBef>
                <a:spcPct val="0"/>
              </a:spcBef>
              <a:buFontTx/>
              <a:buNone/>
            </a:pPr>
            <a:r>
              <a:rPr lang="fr-FR" altLang="fr-FR" sz="1400" dirty="0"/>
              <a:t>AOUT 2022</a:t>
            </a:r>
          </a:p>
        </p:txBody>
      </p:sp>
      <p:sp>
        <p:nvSpPr>
          <p:cNvPr id="5" name="Espace réservé du numéro de diapositive 4"/>
          <p:cNvSpPr>
            <a:spLocks noGrp="1"/>
          </p:cNvSpPr>
          <p:nvPr>
            <p:ph type="sldNum" sz="quarter" idx="12"/>
          </p:nvPr>
        </p:nvSpPr>
        <p:spPr/>
        <p:txBody>
          <a:bodyPr/>
          <a:lstStyle/>
          <a:p>
            <a:pPr>
              <a:defRPr/>
            </a:pPr>
            <a:fld id="{125C0D8D-EE9B-410C-BE6C-02B10352F34D}" type="slidenum">
              <a:rPr lang="fr-FR" smtClean="0"/>
              <a:pPr>
                <a:defRPr/>
              </a:pPr>
              <a:t>19</a:t>
            </a:fld>
            <a:endParaRPr lang="fr-FR"/>
          </a:p>
        </p:txBody>
      </p:sp>
    </p:spTree>
    <p:extLst>
      <p:ext uri="{BB962C8B-B14F-4D97-AF65-F5344CB8AC3E}">
        <p14:creationId xmlns:p14="http://schemas.microsoft.com/office/powerpoint/2010/main" val="18808752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79614" y="198438"/>
            <a:ext cx="6696842" cy="1143000"/>
          </a:xfrm>
        </p:spPr>
        <p:txBody>
          <a:bodyPr/>
          <a:lstStyle/>
          <a:p>
            <a:r>
              <a:rPr lang="fr-FR" dirty="0"/>
              <a:t>Les compétences de la formation plénière</a:t>
            </a:r>
          </a:p>
        </p:txBody>
      </p:sp>
      <p:sp>
        <p:nvSpPr>
          <p:cNvPr id="3" name="Espace réservé du contenu 2"/>
          <p:cNvSpPr>
            <a:spLocks noGrp="1"/>
          </p:cNvSpPr>
          <p:nvPr>
            <p:ph idx="1"/>
          </p:nvPr>
        </p:nvSpPr>
        <p:spPr/>
        <p:txBody>
          <a:bodyPr/>
          <a:lstStyle/>
          <a:p>
            <a:pPr lvl="0" algn="just">
              <a:spcBef>
                <a:spcPts val="1200"/>
              </a:spcBef>
            </a:pPr>
            <a:r>
              <a:rPr lang="fr-FR" sz="2400" dirty="0"/>
              <a:t>L’imputabilité au service d’un accident ou d’une maladie (évènement initial ou rechute) :</a:t>
            </a:r>
          </a:p>
          <a:p>
            <a:pPr lvl="1">
              <a:spcBef>
                <a:spcPts val="1200"/>
              </a:spcBef>
            </a:pPr>
            <a:r>
              <a:rPr lang="fr-FR" sz="2000" u="sng" dirty="0"/>
              <a:t>Accident de service</a:t>
            </a:r>
            <a:r>
              <a:rPr lang="fr-FR" sz="2000" dirty="0"/>
              <a:t>: en cas de faute personnelle ou toute autre circonstance particulière de nature à détacher l’accident du service</a:t>
            </a:r>
          </a:p>
          <a:p>
            <a:pPr lvl="1">
              <a:spcBef>
                <a:spcPts val="1200"/>
              </a:spcBef>
            </a:pPr>
            <a:r>
              <a:rPr lang="fr-FR" sz="2000" u="sng" dirty="0"/>
              <a:t>Accident de trajet </a:t>
            </a:r>
            <a:r>
              <a:rPr lang="fr-FR" sz="2000" dirty="0"/>
              <a:t>: en cas de circonstances particulières étrangères notamment aux nécessités de la vie courante</a:t>
            </a:r>
          </a:p>
          <a:p>
            <a:pPr lvl="1">
              <a:spcBef>
                <a:spcPts val="1200"/>
              </a:spcBef>
            </a:pPr>
            <a:r>
              <a:rPr lang="fr-FR" sz="2000" u="sng" dirty="0"/>
              <a:t>Maladie professionnelle</a:t>
            </a:r>
            <a:r>
              <a:rPr lang="fr-FR" sz="2000" dirty="0"/>
              <a:t>: saisine obligatoire pour les MP hors tableaux et MP inscrites dans les tableaux mais ne remplissant pas toutes les conditions</a:t>
            </a:r>
          </a:p>
          <a:p>
            <a:pPr lvl="1">
              <a:spcBef>
                <a:spcPts val="1200"/>
              </a:spcBef>
            </a:pPr>
            <a:endParaRPr lang="fr-FR" sz="900" dirty="0"/>
          </a:p>
          <a:p>
            <a:pPr marL="0" lvl="0" indent="0" algn="just">
              <a:spcBef>
                <a:spcPts val="1200"/>
              </a:spcBef>
              <a:buNone/>
            </a:pPr>
            <a:r>
              <a:rPr lang="fr-FR" sz="2000" dirty="0"/>
              <a:t>(</a:t>
            </a:r>
            <a:r>
              <a:rPr lang="fr-FR" sz="2000" b="1" u="sng" dirty="0"/>
              <a:t>Attention</a:t>
            </a:r>
            <a:r>
              <a:rPr lang="fr-FR" sz="2000" b="1" dirty="0"/>
              <a:t> :</a:t>
            </a:r>
            <a:r>
              <a:rPr lang="fr-FR" sz="2000" dirty="0"/>
              <a:t> pas de saisine de la formation plénière si la collectivité a déjà reconnu la maladie ou l’accident imputable au service)</a:t>
            </a:r>
          </a:p>
          <a:p>
            <a:pPr algn="just"/>
            <a:endParaRPr lang="fr-FR" dirty="0"/>
          </a:p>
          <a:p>
            <a:pPr marL="0" indent="0" algn="just">
              <a:buNone/>
            </a:pPr>
            <a:endParaRPr lang="fr-FR" dirty="0"/>
          </a:p>
        </p:txBody>
      </p:sp>
      <p:sp>
        <p:nvSpPr>
          <p:cNvPr id="4" name="Espace réservé de la date 3"/>
          <p:cNvSpPr>
            <a:spLocks noGrp="1"/>
          </p:cNvSpPr>
          <p:nvPr>
            <p:ph type="dt" sz="half" idx="10"/>
          </p:nvPr>
        </p:nvSpPr>
        <p:spPr/>
        <p:txBody>
          <a:bodyPr/>
          <a:lstStyle/>
          <a:p>
            <a:pPr>
              <a:spcBef>
                <a:spcPct val="0"/>
              </a:spcBef>
              <a:buFontTx/>
              <a:buNone/>
            </a:pPr>
            <a:r>
              <a:rPr lang="fr-FR" altLang="fr-FR" sz="1400" dirty="0"/>
              <a:t>AOUT 2022</a:t>
            </a:r>
          </a:p>
        </p:txBody>
      </p:sp>
      <p:sp>
        <p:nvSpPr>
          <p:cNvPr id="5" name="Espace réservé du numéro de diapositive 4"/>
          <p:cNvSpPr>
            <a:spLocks noGrp="1"/>
          </p:cNvSpPr>
          <p:nvPr>
            <p:ph type="sldNum" sz="quarter" idx="12"/>
          </p:nvPr>
        </p:nvSpPr>
        <p:spPr/>
        <p:txBody>
          <a:bodyPr/>
          <a:lstStyle/>
          <a:p>
            <a:pPr>
              <a:defRPr/>
            </a:pPr>
            <a:fld id="{125C0D8D-EE9B-410C-BE6C-02B10352F34D}" type="slidenum">
              <a:rPr lang="fr-FR" smtClean="0"/>
              <a:pPr>
                <a:defRPr/>
              </a:pPr>
              <a:t>2</a:t>
            </a:fld>
            <a:endParaRPr lang="fr-FR"/>
          </a:p>
        </p:txBody>
      </p:sp>
    </p:spTree>
    <p:extLst>
      <p:ext uri="{BB962C8B-B14F-4D97-AF65-F5344CB8AC3E}">
        <p14:creationId xmlns:p14="http://schemas.microsoft.com/office/powerpoint/2010/main" val="36796627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79614" y="332656"/>
            <a:ext cx="5760738" cy="1143000"/>
          </a:xfrm>
        </p:spPr>
        <p:txBody>
          <a:bodyPr/>
          <a:lstStyle/>
          <a:p>
            <a:r>
              <a:rPr lang="fr-FR" u="sng" dirty="0"/>
              <a:t>Étape 8</a:t>
            </a:r>
            <a:r>
              <a:rPr lang="fr-FR" dirty="0"/>
              <a:t> : </a:t>
            </a:r>
            <a:br>
              <a:rPr lang="fr-FR" dirty="0"/>
            </a:br>
            <a:r>
              <a:rPr lang="fr-FR" dirty="0"/>
              <a:t>Avis de la formation plénière</a:t>
            </a:r>
          </a:p>
        </p:txBody>
      </p:sp>
      <p:sp>
        <p:nvSpPr>
          <p:cNvPr id="3" name="Espace réservé du contenu 2"/>
          <p:cNvSpPr>
            <a:spLocks noGrp="1"/>
          </p:cNvSpPr>
          <p:nvPr>
            <p:ph idx="1"/>
          </p:nvPr>
        </p:nvSpPr>
        <p:spPr>
          <a:xfrm>
            <a:off x="381519" y="1928812"/>
            <a:ext cx="8642350" cy="4525963"/>
          </a:xfrm>
        </p:spPr>
        <p:txBody>
          <a:bodyPr/>
          <a:lstStyle/>
          <a:p>
            <a:pPr algn="just"/>
            <a:r>
              <a:rPr lang="fr-FR" sz="2400" b="1" u="sng" dirty="0"/>
              <a:t>Acte préparatoire à la décision de la collectivité</a:t>
            </a:r>
          </a:p>
          <a:p>
            <a:pPr algn="just"/>
            <a:r>
              <a:rPr lang="fr-FR" sz="2400" dirty="0"/>
              <a:t>L’avis de la formation plénière n’est pas une décision</a:t>
            </a:r>
          </a:p>
          <a:p>
            <a:pPr algn="just"/>
            <a:endParaRPr lang="fr-FR" sz="1100" dirty="0"/>
          </a:p>
          <a:p>
            <a:pPr algn="just"/>
            <a:r>
              <a:rPr lang="fr-FR" sz="2400" b="1" u="sng" dirty="0"/>
              <a:t>Avis consultatif qui ne lie pas la collectivité</a:t>
            </a:r>
          </a:p>
          <a:p>
            <a:pPr algn="just"/>
            <a:endParaRPr lang="fr-FR" sz="900" dirty="0"/>
          </a:p>
          <a:p>
            <a:pPr algn="just"/>
            <a:r>
              <a:rPr lang="fr-FR" sz="2400" dirty="0"/>
              <a:t>Pas de possibilité de recours auprès du Conseil Médical Supérieur (contrairement aux avis émis par la formation restreinte)</a:t>
            </a:r>
          </a:p>
        </p:txBody>
      </p:sp>
      <p:sp>
        <p:nvSpPr>
          <p:cNvPr id="4" name="Espace réservé de la date 3"/>
          <p:cNvSpPr>
            <a:spLocks noGrp="1"/>
          </p:cNvSpPr>
          <p:nvPr>
            <p:ph type="dt" sz="half" idx="10"/>
          </p:nvPr>
        </p:nvSpPr>
        <p:spPr/>
        <p:txBody>
          <a:bodyPr/>
          <a:lstStyle/>
          <a:p>
            <a:pPr>
              <a:spcBef>
                <a:spcPct val="0"/>
              </a:spcBef>
              <a:buFontTx/>
              <a:buNone/>
            </a:pPr>
            <a:r>
              <a:rPr lang="fr-FR" altLang="fr-FR" sz="1400" dirty="0"/>
              <a:t>AOUT 2022</a:t>
            </a:r>
          </a:p>
        </p:txBody>
      </p:sp>
      <p:sp>
        <p:nvSpPr>
          <p:cNvPr id="5" name="Espace réservé du numéro de diapositive 4"/>
          <p:cNvSpPr>
            <a:spLocks noGrp="1"/>
          </p:cNvSpPr>
          <p:nvPr>
            <p:ph type="sldNum" sz="quarter" idx="12"/>
          </p:nvPr>
        </p:nvSpPr>
        <p:spPr/>
        <p:txBody>
          <a:bodyPr/>
          <a:lstStyle/>
          <a:p>
            <a:pPr>
              <a:defRPr/>
            </a:pPr>
            <a:fld id="{125C0D8D-EE9B-410C-BE6C-02B10352F34D}" type="slidenum">
              <a:rPr lang="fr-FR" smtClean="0"/>
              <a:pPr>
                <a:defRPr/>
              </a:pPr>
              <a:t>20</a:t>
            </a:fld>
            <a:endParaRPr lang="fr-FR"/>
          </a:p>
        </p:txBody>
      </p:sp>
    </p:spTree>
    <p:extLst>
      <p:ext uri="{BB962C8B-B14F-4D97-AF65-F5344CB8AC3E}">
        <p14:creationId xmlns:p14="http://schemas.microsoft.com/office/powerpoint/2010/main" val="26802403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79614" y="198438"/>
            <a:ext cx="6336802" cy="1143000"/>
          </a:xfrm>
        </p:spPr>
        <p:txBody>
          <a:bodyPr/>
          <a:lstStyle/>
          <a:p>
            <a:r>
              <a:rPr lang="fr-FR" u="sng" dirty="0"/>
              <a:t>Étape 9</a:t>
            </a:r>
            <a:r>
              <a:rPr lang="fr-FR" dirty="0"/>
              <a:t> : </a:t>
            </a:r>
            <a:br>
              <a:rPr lang="fr-FR" dirty="0"/>
            </a:br>
            <a:r>
              <a:rPr lang="fr-FR" dirty="0"/>
              <a:t>Décision de la collectivité</a:t>
            </a:r>
          </a:p>
        </p:txBody>
      </p:sp>
      <p:sp>
        <p:nvSpPr>
          <p:cNvPr id="3" name="Espace réservé du contenu 2"/>
          <p:cNvSpPr>
            <a:spLocks noGrp="1"/>
          </p:cNvSpPr>
          <p:nvPr>
            <p:ph idx="1"/>
          </p:nvPr>
        </p:nvSpPr>
        <p:spPr/>
        <p:txBody>
          <a:bodyPr/>
          <a:lstStyle/>
          <a:p>
            <a:pPr algn="just"/>
            <a:r>
              <a:rPr lang="fr-FR" sz="2400" dirty="0"/>
              <a:t>L’autorité territoriale doit prendre une décision (arrêté individuel) suite à l’avis de la formation plénière</a:t>
            </a:r>
          </a:p>
          <a:p>
            <a:pPr algn="just"/>
            <a:endParaRPr lang="fr-FR" sz="900" dirty="0"/>
          </a:p>
          <a:p>
            <a:pPr algn="just"/>
            <a:r>
              <a:rPr lang="fr-FR" sz="2400" dirty="0"/>
              <a:t>Seule la décision de l’autorité territoriale peut-être contestée devant le tribunal administratif</a:t>
            </a:r>
          </a:p>
          <a:p>
            <a:pPr algn="just"/>
            <a:endParaRPr lang="fr-FR" sz="900" dirty="0"/>
          </a:p>
          <a:p>
            <a:pPr algn="just"/>
            <a:r>
              <a:rPr lang="fr-FR" sz="2400" dirty="0"/>
              <a:t>L'autorité territoriale peut prendre une décision différente de l'avis rendu</a:t>
            </a:r>
          </a:p>
          <a:p>
            <a:pPr algn="just"/>
            <a:endParaRPr lang="fr-FR" sz="900" dirty="0"/>
          </a:p>
          <a:p>
            <a:pPr algn="just"/>
            <a:r>
              <a:rPr lang="fr-FR" sz="2400" dirty="0"/>
              <a:t>La collectivité doit informer le secrétariat du Conseil Médical de toutes les décisions qui sont rendues sur son avis</a:t>
            </a:r>
          </a:p>
          <a:p>
            <a:pPr algn="just"/>
            <a:endParaRPr lang="fr-FR" dirty="0"/>
          </a:p>
        </p:txBody>
      </p:sp>
      <p:sp>
        <p:nvSpPr>
          <p:cNvPr id="4" name="Espace réservé de la date 3"/>
          <p:cNvSpPr>
            <a:spLocks noGrp="1"/>
          </p:cNvSpPr>
          <p:nvPr>
            <p:ph type="dt" sz="half" idx="10"/>
          </p:nvPr>
        </p:nvSpPr>
        <p:spPr/>
        <p:txBody>
          <a:bodyPr/>
          <a:lstStyle/>
          <a:p>
            <a:pPr>
              <a:spcBef>
                <a:spcPct val="0"/>
              </a:spcBef>
              <a:buFontTx/>
              <a:buNone/>
            </a:pPr>
            <a:r>
              <a:rPr lang="fr-FR" altLang="fr-FR" sz="1400" dirty="0"/>
              <a:t>AOUT 2022</a:t>
            </a:r>
          </a:p>
        </p:txBody>
      </p:sp>
      <p:sp>
        <p:nvSpPr>
          <p:cNvPr id="5" name="Espace réservé du numéro de diapositive 4"/>
          <p:cNvSpPr>
            <a:spLocks noGrp="1"/>
          </p:cNvSpPr>
          <p:nvPr>
            <p:ph type="sldNum" sz="quarter" idx="12"/>
          </p:nvPr>
        </p:nvSpPr>
        <p:spPr/>
        <p:txBody>
          <a:bodyPr/>
          <a:lstStyle/>
          <a:p>
            <a:pPr>
              <a:defRPr/>
            </a:pPr>
            <a:fld id="{125C0D8D-EE9B-410C-BE6C-02B10352F34D}" type="slidenum">
              <a:rPr lang="fr-FR" smtClean="0"/>
              <a:pPr>
                <a:defRPr/>
              </a:pPr>
              <a:t>21</a:t>
            </a:fld>
            <a:endParaRPr lang="fr-FR"/>
          </a:p>
        </p:txBody>
      </p:sp>
    </p:spTree>
    <p:extLst>
      <p:ext uri="{BB962C8B-B14F-4D97-AF65-F5344CB8AC3E}">
        <p14:creationId xmlns:p14="http://schemas.microsoft.com/office/powerpoint/2010/main" val="235742064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Calendrier </a:t>
            </a:r>
          </a:p>
        </p:txBody>
      </p:sp>
      <p:sp>
        <p:nvSpPr>
          <p:cNvPr id="3" name="Espace réservé du contenu 2"/>
          <p:cNvSpPr>
            <a:spLocks noGrp="1"/>
          </p:cNvSpPr>
          <p:nvPr>
            <p:ph idx="1"/>
          </p:nvPr>
        </p:nvSpPr>
        <p:spPr/>
        <p:txBody>
          <a:bodyPr/>
          <a:lstStyle/>
          <a:p>
            <a:pPr algn="just"/>
            <a:r>
              <a:rPr lang="fr-FR" sz="2400" dirty="0"/>
              <a:t>Deux séances par mois :</a:t>
            </a:r>
          </a:p>
          <a:p>
            <a:pPr algn="just"/>
            <a:endParaRPr lang="fr-FR" sz="900" dirty="0"/>
          </a:p>
          <a:p>
            <a:pPr lvl="1" algn="just"/>
            <a:r>
              <a:rPr lang="fr-FR" dirty="0"/>
              <a:t>1</a:t>
            </a:r>
            <a:r>
              <a:rPr lang="fr-FR" baseline="30000" dirty="0"/>
              <a:t>er</a:t>
            </a:r>
            <a:r>
              <a:rPr lang="fr-FR" dirty="0"/>
              <a:t> mercredi du mois : collectivités affiliées + SDIS</a:t>
            </a:r>
          </a:p>
          <a:p>
            <a:pPr lvl="1" algn="just"/>
            <a:r>
              <a:rPr lang="fr-FR" dirty="0"/>
              <a:t>3</a:t>
            </a:r>
            <a:r>
              <a:rPr lang="fr-FR" baseline="30000" dirty="0"/>
              <a:t>ème</a:t>
            </a:r>
            <a:r>
              <a:rPr lang="fr-FR" dirty="0"/>
              <a:t> mercredi du mois : collectivités non affiliées</a:t>
            </a:r>
          </a:p>
          <a:p>
            <a:pPr algn="just"/>
            <a:endParaRPr lang="fr-FR" sz="2400" dirty="0"/>
          </a:p>
          <a:p>
            <a:pPr algn="just"/>
            <a:r>
              <a:rPr lang="fr-FR" sz="2400" dirty="0"/>
              <a:t>Date limite de réception des dossiers complets fixée pour chaque séance</a:t>
            </a:r>
          </a:p>
          <a:p>
            <a:pPr algn="just"/>
            <a:endParaRPr lang="fr-FR" sz="2400" dirty="0"/>
          </a:p>
          <a:p>
            <a:pPr algn="just"/>
            <a:r>
              <a:rPr lang="fr-FR" sz="2400" dirty="0"/>
              <a:t>Calendrier prévisionnel accessible sur le site internet du CDG</a:t>
            </a:r>
          </a:p>
          <a:p>
            <a:endParaRPr lang="fr-FR" dirty="0"/>
          </a:p>
        </p:txBody>
      </p:sp>
      <p:sp>
        <p:nvSpPr>
          <p:cNvPr id="4" name="Espace réservé de la date 3"/>
          <p:cNvSpPr>
            <a:spLocks noGrp="1"/>
          </p:cNvSpPr>
          <p:nvPr>
            <p:ph type="dt" sz="half" idx="10"/>
          </p:nvPr>
        </p:nvSpPr>
        <p:spPr/>
        <p:txBody>
          <a:bodyPr/>
          <a:lstStyle/>
          <a:p>
            <a:pPr>
              <a:spcBef>
                <a:spcPct val="0"/>
              </a:spcBef>
              <a:buFontTx/>
              <a:buNone/>
            </a:pPr>
            <a:r>
              <a:rPr lang="fr-FR" altLang="fr-FR" sz="1400" dirty="0"/>
              <a:t>AOUT 2022</a:t>
            </a:r>
          </a:p>
        </p:txBody>
      </p:sp>
      <p:sp>
        <p:nvSpPr>
          <p:cNvPr id="5" name="Espace réservé du numéro de diapositive 4"/>
          <p:cNvSpPr>
            <a:spLocks noGrp="1"/>
          </p:cNvSpPr>
          <p:nvPr>
            <p:ph type="sldNum" sz="quarter" idx="12"/>
          </p:nvPr>
        </p:nvSpPr>
        <p:spPr/>
        <p:txBody>
          <a:bodyPr/>
          <a:lstStyle/>
          <a:p>
            <a:pPr>
              <a:defRPr/>
            </a:pPr>
            <a:fld id="{125C0D8D-EE9B-410C-BE6C-02B10352F34D}" type="slidenum">
              <a:rPr lang="fr-FR" smtClean="0"/>
              <a:pPr>
                <a:defRPr/>
              </a:pPr>
              <a:t>22</a:t>
            </a:fld>
            <a:endParaRPr lang="fr-FR"/>
          </a:p>
        </p:txBody>
      </p:sp>
    </p:spTree>
    <p:extLst>
      <p:ext uri="{BB962C8B-B14F-4D97-AF65-F5344CB8AC3E}">
        <p14:creationId xmlns:p14="http://schemas.microsoft.com/office/powerpoint/2010/main" val="741770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79613" y="198438"/>
            <a:ext cx="6768851" cy="1143000"/>
          </a:xfrm>
        </p:spPr>
        <p:txBody>
          <a:bodyPr/>
          <a:lstStyle/>
          <a:p>
            <a:r>
              <a:rPr lang="fr-FR" dirty="0"/>
              <a:t>Les compétences de la formation plénière</a:t>
            </a:r>
          </a:p>
        </p:txBody>
      </p:sp>
      <p:sp>
        <p:nvSpPr>
          <p:cNvPr id="3" name="Espace réservé du contenu 2"/>
          <p:cNvSpPr>
            <a:spLocks noGrp="1"/>
          </p:cNvSpPr>
          <p:nvPr>
            <p:ph idx="1"/>
          </p:nvPr>
        </p:nvSpPr>
        <p:spPr/>
        <p:txBody>
          <a:bodyPr/>
          <a:lstStyle/>
          <a:p>
            <a:pPr lvl="0" algn="just">
              <a:spcBef>
                <a:spcPts val="1200"/>
              </a:spcBef>
            </a:pPr>
            <a:r>
              <a:rPr lang="fr-FR" sz="2400" dirty="0"/>
              <a:t>L’Allocation Temporaire d’Invalidité (ATI) : pour l’octroi et la révision </a:t>
            </a:r>
          </a:p>
          <a:p>
            <a:pPr lvl="0" algn="just">
              <a:spcBef>
                <a:spcPts val="1200"/>
              </a:spcBef>
            </a:pPr>
            <a:endParaRPr lang="fr-FR" sz="900" dirty="0"/>
          </a:p>
          <a:p>
            <a:pPr lvl="0" algn="just">
              <a:spcBef>
                <a:spcPts val="1200"/>
              </a:spcBef>
            </a:pPr>
            <a:r>
              <a:rPr lang="fr-FR" sz="2400" dirty="0"/>
              <a:t>L’attribution d’une rente au fonctionnaire stagiaire licencié pour inaptitude physique (suite à une inaptitude en lien avec le service)</a:t>
            </a:r>
          </a:p>
          <a:p>
            <a:pPr lvl="0" algn="just">
              <a:spcBef>
                <a:spcPts val="1200"/>
              </a:spcBef>
            </a:pPr>
            <a:endParaRPr lang="fr-FR" sz="900" dirty="0"/>
          </a:p>
          <a:p>
            <a:pPr lvl="0" algn="just">
              <a:spcBef>
                <a:spcPts val="1200"/>
              </a:spcBef>
            </a:pPr>
            <a:r>
              <a:rPr lang="fr-FR" sz="2400" dirty="0"/>
              <a:t>La retraite pour invalidité : imputable, non imputable, d’office ou à la demande de l’agent</a:t>
            </a:r>
          </a:p>
          <a:p>
            <a:pPr lvl="0" algn="just">
              <a:spcBef>
                <a:spcPts val="1200"/>
              </a:spcBef>
            </a:pPr>
            <a:endParaRPr lang="fr-FR" sz="900" dirty="0"/>
          </a:p>
          <a:p>
            <a:pPr lvl="0" algn="just">
              <a:spcBef>
                <a:spcPts val="1200"/>
              </a:spcBef>
            </a:pPr>
            <a:r>
              <a:rPr lang="fr-FR" sz="2400" dirty="0"/>
              <a:t>La majoration tierce personne </a:t>
            </a:r>
          </a:p>
          <a:p>
            <a:pPr algn="just"/>
            <a:endParaRPr lang="fr-FR" dirty="0"/>
          </a:p>
        </p:txBody>
      </p:sp>
      <p:sp>
        <p:nvSpPr>
          <p:cNvPr id="4" name="Espace réservé de la date 3"/>
          <p:cNvSpPr>
            <a:spLocks noGrp="1"/>
          </p:cNvSpPr>
          <p:nvPr>
            <p:ph type="dt" sz="half" idx="10"/>
          </p:nvPr>
        </p:nvSpPr>
        <p:spPr/>
        <p:txBody>
          <a:bodyPr/>
          <a:lstStyle/>
          <a:p>
            <a:pPr>
              <a:spcBef>
                <a:spcPct val="0"/>
              </a:spcBef>
              <a:buFontTx/>
              <a:buNone/>
            </a:pPr>
            <a:r>
              <a:rPr lang="fr-FR" altLang="fr-FR" sz="1400" dirty="0"/>
              <a:t>AOUT 2022</a:t>
            </a:r>
          </a:p>
        </p:txBody>
      </p:sp>
      <p:sp>
        <p:nvSpPr>
          <p:cNvPr id="5" name="Espace réservé du numéro de diapositive 4"/>
          <p:cNvSpPr>
            <a:spLocks noGrp="1"/>
          </p:cNvSpPr>
          <p:nvPr>
            <p:ph type="sldNum" sz="quarter" idx="12"/>
          </p:nvPr>
        </p:nvSpPr>
        <p:spPr/>
        <p:txBody>
          <a:bodyPr/>
          <a:lstStyle/>
          <a:p>
            <a:pPr>
              <a:defRPr/>
            </a:pPr>
            <a:fld id="{125C0D8D-EE9B-410C-BE6C-02B10352F34D}" type="slidenum">
              <a:rPr lang="fr-FR" smtClean="0"/>
              <a:pPr>
                <a:defRPr/>
              </a:pPr>
              <a:t>3</a:t>
            </a:fld>
            <a:endParaRPr lang="fr-FR"/>
          </a:p>
        </p:txBody>
      </p:sp>
    </p:spTree>
    <p:extLst>
      <p:ext uri="{BB962C8B-B14F-4D97-AF65-F5344CB8AC3E}">
        <p14:creationId xmlns:p14="http://schemas.microsoft.com/office/powerpoint/2010/main" val="4131642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79614" y="198438"/>
            <a:ext cx="6768850" cy="1143000"/>
          </a:xfrm>
        </p:spPr>
        <p:txBody>
          <a:bodyPr/>
          <a:lstStyle/>
          <a:p>
            <a:r>
              <a:rPr lang="fr-FR" dirty="0"/>
              <a:t>Les compétences de la formation plénière</a:t>
            </a:r>
          </a:p>
        </p:txBody>
      </p:sp>
      <p:sp>
        <p:nvSpPr>
          <p:cNvPr id="3" name="Espace réservé du contenu 2"/>
          <p:cNvSpPr>
            <a:spLocks noGrp="1"/>
          </p:cNvSpPr>
          <p:nvPr>
            <p:ph idx="1"/>
          </p:nvPr>
        </p:nvSpPr>
        <p:spPr/>
        <p:txBody>
          <a:bodyPr/>
          <a:lstStyle/>
          <a:p>
            <a:pPr algn="just"/>
            <a:r>
              <a:rPr lang="fr-FR" sz="2400" dirty="0"/>
              <a:t>La protection des sapeurs pompiers volontaires (justification des arrêts maladies &gt;15 jours)</a:t>
            </a:r>
          </a:p>
          <a:p>
            <a:pPr algn="just"/>
            <a:endParaRPr lang="fr-FR" sz="900" dirty="0"/>
          </a:p>
          <a:p>
            <a:pPr marL="0" indent="0" algn="just">
              <a:buNone/>
            </a:pPr>
            <a:endParaRPr lang="fr-FR" sz="900" dirty="0"/>
          </a:p>
          <a:p>
            <a:pPr algn="just"/>
            <a:r>
              <a:rPr lang="fr-FR" sz="2400" dirty="0"/>
              <a:t>L’octroi d’un congé maladie d’une « cause exceptionnelle » : acte de dévouement dans l'intérêt public</a:t>
            </a:r>
          </a:p>
          <a:p>
            <a:pPr algn="just"/>
            <a:endParaRPr lang="fr-FR" sz="900" dirty="0"/>
          </a:p>
          <a:p>
            <a:pPr marL="0" indent="0" algn="just">
              <a:buNone/>
            </a:pPr>
            <a:endParaRPr lang="fr-FR" sz="900" dirty="0"/>
          </a:p>
          <a:p>
            <a:pPr algn="just"/>
            <a:r>
              <a:rPr lang="fr-FR" sz="2400" dirty="0"/>
              <a:t>La pension orphelin infirme</a:t>
            </a:r>
          </a:p>
          <a:p>
            <a:pPr algn="just"/>
            <a:endParaRPr lang="fr-FR" sz="900" dirty="0"/>
          </a:p>
          <a:p>
            <a:pPr marL="0" indent="0" algn="just">
              <a:buNone/>
            </a:pPr>
            <a:endParaRPr lang="fr-FR" sz="900" dirty="0"/>
          </a:p>
          <a:p>
            <a:pPr algn="just"/>
            <a:r>
              <a:rPr lang="fr-FR" sz="2400" dirty="0"/>
              <a:t>La liquidation anticipée de la retraite pour maladie incurable (ou celle du conjoint invalide)</a:t>
            </a:r>
          </a:p>
          <a:p>
            <a:pPr algn="just"/>
            <a:endParaRPr lang="fr-FR" dirty="0"/>
          </a:p>
        </p:txBody>
      </p:sp>
      <p:sp>
        <p:nvSpPr>
          <p:cNvPr id="4" name="Espace réservé de la date 3"/>
          <p:cNvSpPr>
            <a:spLocks noGrp="1"/>
          </p:cNvSpPr>
          <p:nvPr>
            <p:ph type="dt" sz="half" idx="10"/>
          </p:nvPr>
        </p:nvSpPr>
        <p:spPr/>
        <p:txBody>
          <a:bodyPr/>
          <a:lstStyle/>
          <a:p>
            <a:pPr>
              <a:spcBef>
                <a:spcPct val="0"/>
              </a:spcBef>
              <a:buFontTx/>
              <a:buNone/>
            </a:pPr>
            <a:r>
              <a:rPr lang="fr-FR" altLang="fr-FR" sz="1400" dirty="0"/>
              <a:t>AOUT 2022</a:t>
            </a:r>
          </a:p>
        </p:txBody>
      </p:sp>
      <p:sp>
        <p:nvSpPr>
          <p:cNvPr id="5" name="Espace réservé du numéro de diapositive 4"/>
          <p:cNvSpPr>
            <a:spLocks noGrp="1"/>
          </p:cNvSpPr>
          <p:nvPr>
            <p:ph type="sldNum" sz="quarter" idx="12"/>
          </p:nvPr>
        </p:nvSpPr>
        <p:spPr/>
        <p:txBody>
          <a:bodyPr/>
          <a:lstStyle/>
          <a:p>
            <a:pPr>
              <a:defRPr/>
            </a:pPr>
            <a:fld id="{125C0D8D-EE9B-410C-BE6C-02B10352F34D}" type="slidenum">
              <a:rPr lang="fr-FR" smtClean="0"/>
              <a:pPr>
                <a:defRPr/>
              </a:pPr>
              <a:t>4</a:t>
            </a:fld>
            <a:endParaRPr lang="fr-FR"/>
          </a:p>
        </p:txBody>
      </p:sp>
    </p:spTree>
    <p:extLst>
      <p:ext uri="{BB962C8B-B14F-4D97-AF65-F5344CB8AC3E}">
        <p14:creationId xmlns:p14="http://schemas.microsoft.com/office/powerpoint/2010/main" val="21349526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2E884FF-7B2B-4D6D-BD4E-4876B2646942}"/>
              </a:ext>
            </a:extLst>
          </p:cNvPr>
          <p:cNvSpPr>
            <a:spLocks noGrp="1"/>
          </p:cNvSpPr>
          <p:nvPr>
            <p:ph type="title"/>
          </p:nvPr>
        </p:nvSpPr>
        <p:spPr>
          <a:xfrm>
            <a:off x="1979712" y="353649"/>
            <a:ext cx="5446160" cy="1143000"/>
          </a:xfrm>
        </p:spPr>
        <p:txBody>
          <a:bodyPr/>
          <a:lstStyle/>
          <a:p>
            <a:r>
              <a:rPr lang="fr-FR" dirty="0"/>
              <a:t>Les compétences de la formation plénière - spécificités</a:t>
            </a:r>
          </a:p>
        </p:txBody>
      </p:sp>
      <p:sp>
        <p:nvSpPr>
          <p:cNvPr id="3" name="Espace réservé du contenu 2">
            <a:extLst>
              <a:ext uri="{FF2B5EF4-FFF2-40B4-BE49-F238E27FC236}">
                <a16:creationId xmlns:a16="http://schemas.microsoft.com/office/drawing/2014/main" id="{FB803A41-9FF7-4A8B-9A08-7982AF97A63A}"/>
              </a:ext>
            </a:extLst>
          </p:cNvPr>
          <p:cNvSpPr>
            <a:spLocks noGrp="1"/>
          </p:cNvSpPr>
          <p:nvPr>
            <p:ph idx="1"/>
          </p:nvPr>
        </p:nvSpPr>
        <p:spPr>
          <a:xfrm>
            <a:off x="185459" y="1928812"/>
            <a:ext cx="8642350" cy="4525963"/>
          </a:xfrm>
        </p:spPr>
        <p:txBody>
          <a:bodyPr/>
          <a:lstStyle/>
          <a:p>
            <a:r>
              <a:rPr lang="fr-FR" sz="2400" b="1" u="sng" dirty="0"/>
              <a:t>La formation plénière n’est pas compétente pour la gestion du CITIS </a:t>
            </a:r>
            <a:r>
              <a:rPr lang="fr-FR" sz="2400" dirty="0"/>
              <a:t>(la justification des arrêts, la prise en charge des soins, les questions d’aptitude, la date de consolidation / guérison) = possibilité de saisir la formation restreinte sur ces questions en cas de contestation des conclusions du médecin agréé</a:t>
            </a:r>
          </a:p>
          <a:p>
            <a:endParaRPr lang="fr-FR" sz="900" dirty="0"/>
          </a:p>
          <a:p>
            <a:endParaRPr lang="fr-FR" sz="900" dirty="0"/>
          </a:p>
          <a:p>
            <a:r>
              <a:rPr lang="fr-FR" sz="2400" dirty="0"/>
              <a:t>Les demandes d’Allocation d’Invalidité Temporaire (AIT) ne sont pas de la compétence de la formation plénière (compétence de la CPAM)</a:t>
            </a:r>
          </a:p>
        </p:txBody>
      </p:sp>
      <p:sp>
        <p:nvSpPr>
          <p:cNvPr id="4" name="Espace réservé de la date 3">
            <a:extLst>
              <a:ext uri="{FF2B5EF4-FFF2-40B4-BE49-F238E27FC236}">
                <a16:creationId xmlns:a16="http://schemas.microsoft.com/office/drawing/2014/main" id="{2AE19CEB-50FE-4ACE-A29A-2E503EAD1D3F}"/>
              </a:ext>
            </a:extLst>
          </p:cNvPr>
          <p:cNvSpPr>
            <a:spLocks noGrp="1"/>
          </p:cNvSpPr>
          <p:nvPr>
            <p:ph type="dt" sz="half" idx="10"/>
          </p:nvPr>
        </p:nvSpPr>
        <p:spPr/>
        <p:txBody>
          <a:bodyPr/>
          <a:lstStyle/>
          <a:p>
            <a:pPr>
              <a:defRPr/>
            </a:pPr>
            <a:r>
              <a:rPr lang="fr-FR" dirty="0"/>
              <a:t>AOUT 2022</a:t>
            </a:r>
          </a:p>
        </p:txBody>
      </p:sp>
      <p:sp>
        <p:nvSpPr>
          <p:cNvPr id="5" name="Espace réservé du numéro de diapositive 4">
            <a:extLst>
              <a:ext uri="{FF2B5EF4-FFF2-40B4-BE49-F238E27FC236}">
                <a16:creationId xmlns:a16="http://schemas.microsoft.com/office/drawing/2014/main" id="{73610ED0-56EA-4381-AE42-8C67748A838A}"/>
              </a:ext>
            </a:extLst>
          </p:cNvPr>
          <p:cNvSpPr>
            <a:spLocks noGrp="1"/>
          </p:cNvSpPr>
          <p:nvPr>
            <p:ph type="sldNum" sz="quarter" idx="12"/>
          </p:nvPr>
        </p:nvSpPr>
        <p:spPr/>
        <p:txBody>
          <a:bodyPr/>
          <a:lstStyle/>
          <a:p>
            <a:pPr>
              <a:defRPr/>
            </a:pPr>
            <a:fld id="{FD096721-D81C-4E9B-B1A3-91FFD54522A0}" type="slidenum">
              <a:rPr lang="fr-FR" smtClean="0"/>
              <a:pPr>
                <a:defRPr/>
              </a:pPr>
              <a:t>5</a:t>
            </a:fld>
            <a:endParaRPr lang="fr-FR" dirty="0"/>
          </a:p>
        </p:txBody>
      </p:sp>
    </p:spTree>
    <p:extLst>
      <p:ext uri="{BB962C8B-B14F-4D97-AF65-F5344CB8AC3E}">
        <p14:creationId xmlns:p14="http://schemas.microsoft.com/office/powerpoint/2010/main" val="17601234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79614" y="198438"/>
            <a:ext cx="6840858" cy="1143000"/>
          </a:xfrm>
        </p:spPr>
        <p:txBody>
          <a:bodyPr/>
          <a:lstStyle/>
          <a:p>
            <a:r>
              <a:rPr lang="fr-FR" dirty="0"/>
              <a:t>Les compétences de la formation plénière</a:t>
            </a:r>
          </a:p>
        </p:txBody>
      </p:sp>
      <p:sp>
        <p:nvSpPr>
          <p:cNvPr id="3" name="Espace réservé du contenu 2"/>
          <p:cNvSpPr>
            <a:spLocks noGrp="1"/>
          </p:cNvSpPr>
          <p:nvPr>
            <p:ph idx="1"/>
          </p:nvPr>
        </p:nvSpPr>
        <p:spPr>
          <a:xfrm>
            <a:off x="250825" y="1772816"/>
            <a:ext cx="8642350" cy="4525963"/>
          </a:xfrm>
        </p:spPr>
        <p:txBody>
          <a:bodyPr/>
          <a:lstStyle/>
          <a:p>
            <a:pPr algn="just"/>
            <a:r>
              <a:rPr lang="fr-FR" sz="2400" dirty="0"/>
              <a:t>La formation plénière est compétente </a:t>
            </a:r>
            <a:r>
              <a:rPr lang="fr-FR" sz="2400" b="1" u="sng" dirty="0"/>
              <a:t>uniquement</a:t>
            </a:r>
            <a:r>
              <a:rPr lang="fr-FR" sz="2400" dirty="0"/>
              <a:t> pour les agents relevant de la CNRACL : </a:t>
            </a:r>
          </a:p>
          <a:p>
            <a:pPr algn="just"/>
            <a:endParaRPr lang="fr-FR" sz="900" dirty="0"/>
          </a:p>
          <a:p>
            <a:pPr lvl="1">
              <a:buFont typeface="Wingdings" panose="05000000000000000000" pitchFamily="2" charset="2"/>
              <a:buChar char="Ø"/>
            </a:pPr>
            <a:r>
              <a:rPr lang="fr-FR" dirty="0"/>
              <a:t>Agents titulaires ou stagiaires dont le temps de travail est supérieur ou égal à 28/35emes </a:t>
            </a:r>
          </a:p>
        </p:txBody>
      </p:sp>
      <p:sp>
        <p:nvSpPr>
          <p:cNvPr id="4" name="Espace réservé de la date 3"/>
          <p:cNvSpPr>
            <a:spLocks noGrp="1"/>
          </p:cNvSpPr>
          <p:nvPr>
            <p:ph type="dt" sz="half" idx="10"/>
          </p:nvPr>
        </p:nvSpPr>
        <p:spPr/>
        <p:txBody>
          <a:bodyPr/>
          <a:lstStyle/>
          <a:p>
            <a:pPr>
              <a:spcBef>
                <a:spcPct val="0"/>
              </a:spcBef>
              <a:buFontTx/>
              <a:buNone/>
            </a:pPr>
            <a:r>
              <a:rPr lang="fr-FR" altLang="fr-FR" sz="1400" dirty="0"/>
              <a:t>AOUT 2022</a:t>
            </a:r>
          </a:p>
        </p:txBody>
      </p:sp>
      <p:sp>
        <p:nvSpPr>
          <p:cNvPr id="5" name="Espace réservé du numéro de diapositive 4"/>
          <p:cNvSpPr>
            <a:spLocks noGrp="1"/>
          </p:cNvSpPr>
          <p:nvPr>
            <p:ph type="sldNum" sz="quarter" idx="12"/>
          </p:nvPr>
        </p:nvSpPr>
        <p:spPr/>
        <p:txBody>
          <a:bodyPr/>
          <a:lstStyle/>
          <a:p>
            <a:pPr>
              <a:defRPr/>
            </a:pPr>
            <a:fld id="{125C0D8D-EE9B-410C-BE6C-02B10352F34D}" type="slidenum">
              <a:rPr lang="fr-FR" smtClean="0"/>
              <a:pPr>
                <a:defRPr/>
              </a:pPr>
              <a:t>6</a:t>
            </a:fld>
            <a:endParaRPr lang="fr-FR"/>
          </a:p>
        </p:txBody>
      </p:sp>
    </p:spTree>
    <p:extLst>
      <p:ext uri="{BB962C8B-B14F-4D97-AF65-F5344CB8AC3E}">
        <p14:creationId xmlns:p14="http://schemas.microsoft.com/office/powerpoint/2010/main" val="19375934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re 1"/>
          <p:cNvSpPr>
            <a:spLocks noGrp="1"/>
          </p:cNvSpPr>
          <p:nvPr>
            <p:ph type="title"/>
          </p:nvPr>
        </p:nvSpPr>
        <p:spPr>
          <a:xfrm>
            <a:off x="1979614" y="198438"/>
            <a:ext cx="6552826" cy="1143000"/>
          </a:xfrm>
        </p:spPr>
        <p:txBody>
          <a:bodyPr/>
          <a:lstStyle/>
          <a:p>
            <a:r>
              <a:rPr lang="fr-FR" altLang="fr-FR" dirty="0"/>
              <a:t>La composition de la formation plénière</a:t>
            </a:r>
          </a:p>
        </p:txBody>
      </p:sp>
      <p:sp>
        <p:nvSpPr>
          <p:cNvPr id="6147" name="Espace réservé du contenu 2"/>
          <p:cNvSpPr>
            <a:spLocks noGrp="1"/>
          </p:cNvSpPr>
          <p:nvPr>
            <p:ph idx="1"/>
          </p:nvPr>
        </p:nvSpPr>
        <p:spPr>
          <a:xfrm>
            <a:off x="250825" y="1484784"/>
            <a:ext cx="8642350" cy="4525963"/>
          </a:xfrm>
        </p:spPr>
        <p:txBody>
          <a:bodyPr/>
          <a:lstStyle/>
          <a:p>
            <a:pPr algn="just"/>
            <a:r>
              <a:rPr lang="fr-FR" altLang="fr-FR" sz="2400" dirty="0"/>
              <a:t>Les membres de la formation restreinte (3 médecins titulaires)</a:t>
            </a:r>
          </a:p>
          <a:p>
            <a:pPr algn="just"/>
            <a:r>
              <a:rPr lang="fr-FR" altLang="fr-FR" sz="2400" dirty="0"/>
              <a:t>2 représentants de l’administration</a:t>
            </a:r>
          </a:p>
          <a:p>
            <a:pPr algn="just"/>
            <a:r>
              <a:rPr lang="fr-FR" altLang="fr-FR" sz="2400" dirty="0"/>
              <a:t>2 représentants du personnel </a:t>
            </a:r>
          </a:p>
          <a:p>
            <a:pPr marL="0" indent="0" algn="just">
              <a:buNone/>
            </a:pPr>
            <a:endParaRPr lang="fr-FR" altLang="fr-FR" sz="3600" dirty="0"/>
          </a:p>
          <a:p>
            <a:pPr algn="just"/>
            <a:r>
              <a:rPr lang="fr-FR" sz="2400" dirty="0"/>
              <a:t>Présidée par le Médecin Président du Conseil Médical (désigné par la Préfet parmi les médecins titulaires)</a:t>
            </a:r>
          </a:p>
          <a:p>
            <a:pPr algn="just"/>
            <a:r>
              <a:rPr lang="fr-FR" sz="2400" dirty="0"/>
              <a:t>Le Médecin Président dirige les débats</a:t>
            </a:r>
          </a:p>
          <a:p>
            <a:pPr algn="just"/>
            <a:r>
              <a:rPr lang="fr-FR" altLang="fr-FR" sz="2400" dirty="0"/>
              <a:t>En cas d’égalité des voix, le Médecin Président a voix prépondérante</a:t>
            </a:r>
          </a:p>
        </p:txBody>
      </p:sp>
      <p:sp>
        <p:nvSpPr>
          <p:cNvPr id="6148" name="Espace réservé de la date 3"/>
          <p:cNvSpPr>
            <a:spLocks noGrp="1"/>
          </p:cNvSpPr>
          <p:nvPr>
            <p:ph type="dt" sz="quarter" idx="10"/>
          </p:nvPr>
        </p:nvSpPr>
        <p:spPr>
          <a:noFill/>
        </p:spPr>
        <p:txBody>
          <a:bodyPr/>
          <a:lstStyle>
            <a:lvl1pPr>
              <a:spcBef>
                <a:spcPct val="20000"/>
              </a:spcBef>
              <a:buChar char="•"/>
              <a:defRPr sz="2800">
                <a:solidFill>
                  <a:schemeClr val="tx1"/>
                </a:solidFill>
                <a:latin typeface="Helvetica" panose="020B0604020202020204" pitchFamily="34" charset="0"/>
              </a:defRPr>
            </a:lvl1pPr>
            <a:lvl2pPr marL="742950" indent="-285750">
              <a:spcBef>
                <a:spcPct val="20000"/>
              </a:spcBef>
              <a:buChar char="–"/>
              <a:defRPr sz="2400">
                <a:solidFill>
                  <a:schemeClr val="tx1"/>
                </a:solidFill>
                <a:latin typeface="Helvetica" panose="020B0604020202020204" pitchFamily="34" charset="0"/>
              </a:defRPr>
            </a:lvl2pPr>
            <a:lvl3pPr marL="1143000" indent="-228600">
              <a:spcBef>
                <a:spcPct val="20000"/>
              </a:spcBef>
              <a:buChar char="•"/>
              <a:defRPr sz="2000">
                <a:solidFill>
                  <a:schemeClr val="tx1"/>
                </a:solidFill>
                <a:latin typeface="Helvetica" panose="020B0604020202020204" pitchFamily="34" charset="0"/>
              </a:defRPr>
            </a:lvl3pPr>
            <a:lvl4pPr marL="1600200" indent="-228600">
              <a:spcBef>
                <a:spcPct val="20000"/>
              </a:spcBef>
              <a:buChar char="–"/>
              <a:defRPr>
                <a:solidFill>
                  <a:schemeClr val="tx1"/>
                </a:solidFill>
                <a:latin typeface="Helvetica" panose="020B0604020202020204" pitchFamily="34" charset="0"/>
              </a:defRPr>
            </a:lvl4pPr>
            <a:lvl5pPr marL="2057400" indent="-228600">
              <a:spcBef>
                <a:spcPct val="20000"/>
              </a:spcBef>
              <a:buChar char="»"/>
              <a:defRPr>
                <a:solidFill>
                  <a:schemeClr val="tx1"/>
                </a:solidFill>
                <a:latin typeface="Helvetica" panose="020B0604020202020204" pitchFamily="34" charset="0"/>
              </a:defRPr>
            </a:lvl5pPr>
            <a:lvl6pPr marL="2514600" indent="-228600" fontAlgn="base">
              <a:spcBef>
                <a:spcPct val="20000"/>
              </a:spcBef>
              <a:spcAft>
                <a:spcPct val="0"/>
              </a:spcAft>
              <a:buChar char="»"/>
              <a:defRPr>
                <a:solidFill>
                  <a:schemeClr val="tx1"/>
                </a:solidFill>
                <a:latin typeface="Helvetica" panose="020B0604020202020204" pitchFamily="34" charset="0"/>
              </a:defRPr>
            </a:lvl6pPr>
            <a:lvl7pPr marL="2971800" indent="-228600" fontAlgn="base">
              <a:spcBef>
                <a:spcPct val="20000"/>
              </a:spcBef>
              <a:spcAft>
                <a:spcPct val="0"/>
              </a:spcAft>
              <a:buChar char="»"/>
              <a:defRPr>
                <a:solidFill>
                  <a:schemeClr val="tx1"/>
                </a:solidFill>
                <a:latin typeface="Helvetica" panose="020B0604020202020204" pitchFamily="34" charset="0"/>
              </a:defRPr>
            </a:lvl7pPr>
            <a:lvl8pPr marL="3429000" indent="-228600" fontAlgn="base">
              <a:spcBef>
                <a:spcPct val="20000"/>
              </a:spcBef>
              <a:spcAft>
                <a:spcPct val="0"/>
              </a:spcAft>
              <a:buChar char="»"/>
              <a:defRPr>
                <a:solidFill>
                  <a:schemeClr val="tx1"/>
                </a:solidFill>
                <a:latin typeface="Helvetica" panose="020B0604020202020204" pitchFamily="34" charset="0"/>
              </a:defRPr>
            </a:lvl8pPr>
            <a:lvl9pPr marL="3886200" indent="-228600" fontAlgn="base">
              <a:spcBef>
                <a:spcPct val="20000"/>
              </a:spcBef>
              <a:spcAft>
                <a:spcPct val="0"/>
              </a:spcAft>
              <a:buChar char="»"/>
              <a:defRPr>
                <a:solidFill>
                  <a:schemeClr val="tx1"/>
                </a:solidFill>
                <a:latin typeface="Helvetica" panose="020B0604020202020204" pitchFamily="34" charset="0"/>
              </a:defRPr>
            </a:lvl9pPr>
          </a:lstStyle>
          <a:p>
            <a:pPr>
              <a:spcBef>
                <a:spcPct val="0"/>
              </a:spcBef>
              <a:buFontTx/>
              <a:buNone/>
            </a:pPr>
            <a:r>
              <a:rPr lang="fr-FR" altLang="fr-FR" sz="1400" dirty="0"/>
              <a:t>AOUT 2022</a:t>
            </a:r>
          </a:p>
        </p:txBody>
      </p:sp>
      <p:sp>
        <p:nvSpPr>
          <p:cNvPr id="6149" name="Espace réservé du numéro de diapositive 4"/>
          <p:cNvSpPr>
            <a:spLocks noGrp="1"/>
          </p:cNvSpPr>
          <p:nvPr>
            <p:ph type="sldNum" sz="quarter" idx="12"/>
          </p:nvPr>
        </p:nvSpPr>
        <p:spPr>
          <a:noFill/>
        </p:spPr>
        <p:txBody>
          <a:bodyPr/>
          <a:lstStyle>
            <a:lvl1pPr>
              <a:spcBef>
                <a:spcPct val="20000"/>
              </a:spcBef>
              <a:buChar char="•"/>
              <a:defRPr sz="2800">
                <a:solidFill>
                  <a:schemeClr val="tx1"/>
                </a:solidFill>
                <a:latin typeface="Helvetica" panose="020B0604020202020204" pitchFamily="34" charset="0"/>
              </a:defRPr>
            </a:lvl1pPr>
            <a:lvl2pPr marL="742950" indent="-285750">
              <a:spcBef>
                <a:spcPct val="20000"/>
              </a:spcBef>
              <a:buChar char="–"/>
              <a:defRPr sz="2400">
                <a:solidFill>
                  <a:schemeClr val="tx1"/>
                </a:solidFill>
                <a:latin typeface="Helvetica" panose="020B0604020202020204" pitchFamily="34" charset="0"/>
              </a:defRPr>
            </a:lvl2pPr>
            <a:lvl3pPr marL="1143000" indent="-228600">
              <a:spcBef>
                <a:spcPct val="20000"/>
              </a:spcBef>
              <a:buChar char="•"/>
              <a:defRPr sz="2000">
                <a:solidFill>
                  <a:schemeClr val="tx1"/>
                </a:solidFill>
                <a:latin typeface="Helvetica" panose="020B0604020202020204" pitchFamily="34" charset="0"/>
              </a:defRPr>
            </a:lvl3pPr>
            <a:lvl4pPr marL="1600200" indent="-228600">
              <a:spcBef>
                <a:spcPct val="20000"/>
              </a:spcBef>
              <a:buChar char="–"/>
              <a:defRPr>
                <a:solidFill>
                  <a:schemeClr val="tx1"/>
                </a:solidFill>
                <a:latin typeface="Helvetica" panose="020B0604020202020204" pitchFamily="34" charset="0"/>
              </a:defRPr>
            </a:lvl4pPr>
            <a:lvl5pPr marL="2057400" indent="-228600">
              <a:spcBef>
                <a:spcPct val="20000"/>
              </a:spcBef>
              <a:buChar char="»"/>
              <a:defRPr>
                <a:solidFill>
                  <a:schemeClr val="tx1"/>
                </a:solidFill>
                <a:latin typeface="Helvetica" panose="020B0604020202020204" pitchFamily="34" charset="0"/>
              </a:defRPr>
            </a:lvl5pPr>
            <a:lvl6pPr marL="2514600" indent="-228600" fontAlgn="base">
              <a:spcBef>
                <a:spcPct val="20000"/>
              </a:spcBef>
              <a:spcAft>
                <a:spcPct val="0"/>
              </a:spcAft>
              <a:buChar char="»"/>
              <a:defRPr>
                <a:solidFill>
                  <a:schemeClr val="tx1"/>
                </a:solidFill>
                <a:latin typeface="Helvetica" panose="020B0604020202020204" pitchFamily="34" charset="0"/>
              </a:defRPr>
            </a:lvl6pPr>
            <a:lvl7pPr marL="2971800" indent="-228600" fontAlgn="base">
              <a:spcBef>
                <a:spcPct val="20000"/>
              </a:spcBef>
              <a:spcAft>
                <a:spcPct val="0"/>
              </a:spcAft>
              <a:buChar char="»"/>
              <a:defRPr>
                <a:solidFill>
                  <a:schemeClr val="tx1"/>
                </a:solidFill>
                <a:latin typeface="Helvetica" panose="020B0604020202020204" pitchFamily="34" charset="0"/>
              </a:defRPr>
            </a:lvl7pPr>
            <a:lvl8pPr marL="3429000" indent="-228600" fontAlgn="base">
              <a:spcBef>
                <a:spcPct val="20000"/>
              </a:spcBef>
              <a:spcAft>
                <a:spcPct val="0"/>
              </a:spcAft>
              <a:buChar char="»"/>
              <a:defRPr>
                <a:solidFill>
                  <a:schemeClr val="tx1"/>
                </a:solidFill>
                <a:latin typeface="Helvetica" panose="020B0604020202020204" pitchFamily="34" charset="0"/>
              </a:defRPr>
            </a:lvl8pPr>
            <a:lvl9pPr marL="3886200" indent="-228600" fontAlgn="base">
              <a:spcBef>
                <a:spcPct val="20000"/>
              </a:spcBef>
              <a:spcAft>
                <a:spcPct val="0"/>
              </a:spcAft>
              <a:buChar char="»"/>
              <a:defRPr>
                <a:solidFill>
                  <a:schemeClr val="tx1"/>
                </a:solidFill>
                <a:latin typeface="Helvetica" panose="020B0604020202020204" pitchFamily="34" charset="0"/>
              </a:defRPr>
            </a:lvl9pPr>
          </a:lstStyle>
          <a:p>
            <a:pPr>
              <a:spcBef>
                <a:spcPct val="0"/>
              </a:spcBef>
              <a:buFontTx/>
              <a:buNone/>
            </a:pPr>
            <a:fld id="{69A294D4-19A4-4950-A112-D686D129C9A0}" type="slidenum">
              <a:rPr lang="fr-FR" altLang="fr-FR" sz="1400" smtClean="0"/>
              <a:pPr>
                <a:spcBef>
                  <a:spcPct val="0"/>
                </a:spcBef>
                <a:buFontTx/>
                <a:buNone/>
              </a:pPr>
              <a:t>7</a:t>
            </a:fld>
            <a:endParaRPr lang="fr-FR" altLang="fr-FR" sz="1400"/>
          </a:p>
        </p:txBody>
      </p:sp>
    </p:spTree>
    <p:extLst>
      <p:ext uri="{BB962C8B-B14F-4D97-AF65-F5344CB8AC3E}">
        <p14:creationId xmlns:p14="http://schemas.microsoft.com/office/powerpoint/2010/main" val="36110606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79614" y="198438"/>
            <a:ext cx="6768850" cy="1143000"/>
          </a:xfrm>
        </p:spPr>
        <p:txBody>
          <a:bodyPr/>
          <a:lstStyle/>
          <a:p>
            <a:r>
              <a:rPr lang="fr-FR" altLang="fr-FR" dirty="0"/>
              <a:t>La composition de la formation plénière</a:t>
            </a:r>
            <a:endParaRPr lang="fr-FR" dirty="0"/>
          </a:p>
        </p:txBody>
      </p:sp>
      <p:sp>
        <p:nvSpPr>
          <p:cNvPr id="3" name="Espace réservé du contenu 2"/>
          <p:cNvSpPr>
            <a:spLocks noGrp="1"/>
          </p:cNvSpPr>
          <p:nvPr>
            <p:ph idx="1"/>
          </p:nvPr>
        </p:nvSpPr>
        <p:spPr/>
        <p:txBody>
          <a:bodyPr/>
          <a:lstStyle/>
          <a:p>
            <a:pPr algn="just"/>
            <a:r>
              <a:rPr lang="fr-FR" sz="2400" b="1" u="sng" dirty="0"/>
              <a:t>Le quorum :</a:t>
            </a:r>
          </a:p>
          <a:p>
            <a:pPr marL="0" indent="0" algn="just">
              <a:buNone/>
            </a:pPr>
            <a:r>
              <a:rPr lang="fr-FR" sz="2400" dirty="0"/>
              <a:t>Pour atteindre le quorum, il faut obligatoirement la présence de </a:t>
            </a:r>
            <a:r>
              <a:rPr lang="fr-FR" sz="2400" b="1" dirty="0"/>
              <a:t>4 membres </a:t>
            </a:r>
            <a:r>
              <a:rPr lang="fr-FR" sz="2400" dirty="0"/>
              <a:t>dont :</a:t>
            </a:r>
          </a:p>
          <a:p>
            <a:pPr lvl="1" algn="just"/>
            <a:r>
              <a:rPr lang="fr-FR" b="1" dirty="0"/>
              <a:t>2 médecins</a:t>
            </a:r>
          </a:p>
          <a:p>
            <a:pPr lvl="1" algn="just"/>
            <a:r>
              <a:rPr lang="fr-FR" b="1" u="sng" dirty="0"/>
              <a:t>1 représentant du personnel</a:t>
            </a:r>
          </a:p>
          <a:p>
            <a:pPr marL="457200" lvl="1" indent="0" algn="just">
              <a:buNone/>
            </a:pPr>
            <a:r>
              <a:rPr lang="fr-FR" sz="2000" dirty="0"/>
              <a:t>(la 4</a:t>
            </a:r>
            <a:r>
              <a:rPr lang="fr-FR" sz="2000" baseline="30000" dirty="0"/>
              <a:t>ème</a:t>
            </a:r>
            <a:r>
              <a:rPr lang="fr-FR" sz="2000" dirty="0"/>
              <a:t> personne peut être un représentant de l’administration, un représentant du personnel ou un médecin)</a:t>
            </a:r>
          </a:p>
          <a:p>
            <a:pPr marL="457200" lvl="1" indent="0" algn="just">
              <a:buNone/>
            </a:pPr>
            <a:endParaRPr lang="fr-FR" sz="2000" dirty="0"/>
          </a:p>
          <a:p>
            <a:pPr algn="just"/>
            <a:r>
              <a:rPr lang="fr-FR" sz="2400" dirty="0"/>
              <a:t>En cas d’absence de quorum, une nouvelle convocation est envoyée dans un délai de 8 jours et les dossiers sont automatiquement inscrits à la séance suivante (pas de nécessité de quorum) </a:t>
            </a:r>
          </a:p>
        </p:txBody>
      </p:sp>
      <p:sp>
        <p:nvSpPr>
          <p:cNvPr id="4" name="Espace réservé de la date 3"/>
          <p:cNvSpPr>
            <a:spLocks noGrp="1"/>
          </p:cNvSpPr>
          <p:nvPr>
            <p:ph type="dt" sz="half" idx="10"/>
          </p:nvPr>
        </p:nvSpPr>
        <p:spPr/>
        <p:txBody>
          <a:bodyPr/>
          <a:lstStyle/>
          <a:p>
            <a:pPr>
              <a:spcBef>
                <a:spcPct val="0"/>
              </a:spcBef>
              <a:buFontTx/>
              <a:buNone/>
            </a:pPr>
            <a:r>
              <a:rPr lang="fr-FR" altLang="fr-FR" sz="1400" dirty="0"/>
              <a:t>AOUT 2022</a:t>
            </a:r>
          </a:p>
        </p:txBody>
      </p:sp>
      <p:sp>
        <p:nvSpPr>
          <p:cNvPr id="5" name="Espace réservé du numéro de diapositive 4"/>
          <p:cNvSpPr>
            <a:spLocks noGrp="1"/>
          </p:cNvSpPr>
          <p:nvPr>
            <p:ph type="sldNum" sz="quarter" idx="12"/>
          </p:nvPr>
        </p:nvSpPr>
        <p:spPr/>
        <p:txBody>
          <a:bodyPr/>
          <a:lstStyle/>
          <a:p>
            <a:pPr>
              <a:defRPr/>
            </a:pPr>
            <a:fld id="{125C0D8D-EE9B-410C-BE6C-02B10352F34D}" type="slidenum">
              <a:rPr lang="fr-FR" smtClean="0"/>
              <a:pPr>
                <a:defRPr/>
              </a:pPr>
              <a:t>8</a:t>
            </a:fld>
            <a:endParaRPr lang="fr-FR" dirty="0"/>
          </a:p>
        </p:txBody>
      </p:sp>
    </p:spTree>
    <p:extLst>
      <p:ext uri="{BB962C8B-B14F-4D97-AF65-F5344CB8AC3E}">
        <p14:creationId xmlns:p14="http://schemas.microsoft.com/office/powerpoint/2010/main" val="42441941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79614" y="198438"/>
            <a:ext cx="6707186" cy="1143000"/>
          </a:xfrm>
        </p:spPr>
        <p:txBody>
          <a:bodyPr/>
          <a:lstStyle/>
          <a:p>
            <a:r>
              <a:rPr lang="fr-FR" dirty="0"/>
              <a:t>Étapes d’un dossier en formation plénière</a:t>
            </a:r>
          </a:p>
        </p:txBody>
      </p:sp>
      <p:sp>
        <p:nvSpPr>
          <p:cNvPr id="4" name="Espace réservé de la date 3"/>
          <p:cNvSpPr>
            <a:spLocks noGrp="1"/>
          </p:cNvSpPr>
          <p:nvPr>
            <p:ph type="dt" sz="half" idx="10"/>
          </p:nvPr>
        </p:nvSpPr>
        <p:spPr/>
        <p:txBody>
          <a:bodyPr/>
          <a:lstStyle/>
          <a:p>
            <a:pPr>
              <a:spcBef>
                <a:spcPct val="0"/>
              </a:spcBef>
              <a:buFontTx/>
              <a:buNone/>
            </a:pPr>
            <a:r>
              <a:rPr lang="fr-FR" altLang="fr-FR" sz="1400" dirty="0"/>
              <a:t>AOUT 2022</a:t>
            </a:r>
          </a:p>
        </p:txBody>
      </p:sp>
      <p:sp>
        <p:nvSpPr>
          <p:cNvPr id="5" name="Espace réservé du numéro de diapositive 4"/>
          <p:cNvSpPr>
            <a:spLocks noGrp="1"/>
          </p:cNvSpPr>
          <p:nvPr>
            <p:ph type="sldNum" sz="quarter" idx="12"/>
          </p:nvPr>
        </p:nvSpPr>
        <p:spPr/>
        <p:txBody>
          <a:bodyPr/>
          <a:lstStyle/>
          <a:p>
            <a:pPr>
              <a:defRPr/>
            </a:pPr>
            <a:fld id="{125C0D8D-EE9B-410C-BE6C-02B10352F34D}" type="slidenum">
              <a:rPr lang="fr-FR" smtClean="0"/>
              <a:pPr>
                <a:defRPr/>
              </a:pPr>
              <a:t>9</a:t>
            </a:fld>
            <a:endParaRPr lang="fr-FR"/>
          </a:p>
        </p:txBody>
      </p:sp>
      <p:graphicFrame>
        <p:nvGraphicFramePr>
          <p:cNvPr id="6" name="Tableau 5"/>
          <p:cNvGraphicFramePr>
            <a:graphicFrameLocks noGrp="1"/>
          </p:cNvGraphicFramePr>
          <p:nvPr>
            <p:extLst>
              <p:ext uri="{D42A27DB-BD31-4B8C-83A1-F6EECF244321}">
                <p14:modId xmlns:p14="http://schemas.microsoft.com/office/powerpoint/2010/main" val="2966589377"/>
              </p:ext>
            </p:extLst>
          </p:nvPr>
        </p:nvGraphicFramePr>
        <p:xfrm>
          <a:off x="467544" y="1557336"/>
          <a:ext cx="8219256" cy="4407632"/>
        </p:xfrm>
        <a:graphic>
          <a:graphicData uri="http://schemas.openxmlformats.org/drawingml/2006/table">
            <a:tbl>
              <a:tblPr firstRow="1" firstCol="1" bandRow="1">
                <a:tableStyleId>{BC89EF96-8CEA-46FF-86C4-4CE0E7609802}</a:tableStyleId>
              </a:tblPr>
              <a:tblGrid>
                <a:gridCol w="1224136">
                  <a:extLst>
                    <a:ext uri="{9D8B030D-6E8A-4147-A177-3AD203B41FA5}">
                      <a16:colId xmlns:a16="http://schemas.microsoft.com/office/drawing/2014/main" val="20000"/>
                    </a:ext>
                  </a:extLst>
                </a:gridCol>
                <a:gridCol w="6995120">
                  <a:extLst>
                    <a:ext uri="{9D8B030D-6E8A-4147-A177-3AD203B41FA5}">
                      <a16:colId xmlns:a16="http://schemas.microsoft.com/office/drawing/2014/main" val="20001"/>
                    </a:ext>
                  </a:extLst>
                </a:gridCol>
              </a:tblGrid>
              <a:tr h="506563">
                <a:tc>
                  <a:txBody>
                    <a:bodyPr/>
                    <a:lstStyle/>
                    <a:p>
                      <a:pPr>
                        <a:lnSpc>
                          <a:spcPct val="107000"/>
                        </a:lnSpc>
                        <a:spcAft>
                          <a:spcPts val="0"/>
                        </a:spcAft>
                      </a:pPr>
                      <a:r>
                        <a:rPr lang="fr-FR" sz="1800" dirty="0">
                          <a:solidFill>
                            <a:schemeClr val="tx1"/>
                          </a:solidFill>
                          <a:effectLst/>
                          <a:latin typeface="Arial" panose="020B0604020202020204" pitchFamily="34" charset="0"/>
                          <a:cs typeface="Arial" panose="020B0604020202020204" pitchFamily="34" charset="0"/>
                        </a:rPr>
                        <a:t>Étape 1</a:t>
                      </a:r>
                      <a:endParaRPr lang="fr-FR"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nSpc>
                          <a:spcPct val="107000"/>
                        </a:lnSpc>
                        <a:spcAft>
                          <a:spcPts val="0"/>
                        </a:spcAft>
                      </a:pPr>
                      <a:r>
                        <a:rPr lang="fr-FR" sz="1800" b="0" dirty="0">
                          <a:effectLst/>
                          <a:latin typeface="Arial" panose="020B0604020202020204" pitchFamily="34" charset="0"/>
                          <a:cs typeface="Arial" panose="020B0604020202020204" pitchFamily="34" charset="0"/>
                        </a:rPr>
                        <a:t>Volonté de saisir la formation plénière</a:t>
                      </a:r>
                      <a:endParaRPr lang="fr-FR" sz="1800" b="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719809">
                <a:tc>
                  <a:txBody>
                    <a:bodyPr/>
                    <a:lstStyle/>
                    <a:p>
                      <a:pPr>
                        <a:lnSpc>
                          <a:spcPct val="107000"/>
                        </a:lnSpc>
                        <a:spcAft>
                          <a:spcPts val="0"/>
                        </a:spcAft>
                      </a:pPr>
                      <a:r>
                        <a:rPr lang="fr-FR" sz="1800" dirty="0">
                          <a:solidFill>
                            <a:schemeClr val="tx1"/>
                          </a:solidFill>
                          <a:effectLst/>
                          <a:latin typeface="Arial" panose="020B0604020202020204" pitchFamily="34" charset="0"/>
                          <a:cs typeface="Arial" panose="020B0604020202020204" pitchFamily="34" charset="0"/>
                        </a:rPr>
                        <a:t>Étape 2</a:t>
                      </a:r>
                      <a:endParaRPr lang="fr-FR"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nSpc>
                          <a:spcPct val="107000"/>
                        </a:lnSpc>
                        <a:spcAft>
                          <a:spcPts val="0"/>
                        </a:spcAft>
                      </a:pPr>
                      <a:r>
                        <a:rPr lang="fr-FR" sz="1800" b="0" dirty="0">
                          <a:effectLst/>
                          <a:latin typeface="Arial" panose="020B0604020202020204" pitchFamily="34" charset="0"/>
                          <a:cs typeface="Arial" panose="020B0604020202020204" pitchFamily="34" charset="0"/>
                        </a:rPr>
                        <a:t>Expertise diligentée par la collectivité auprès d’un médecin agréé (le cas échéant)</a:t>
                      </a:r>
                      <a:endParaRPr lang="fr-FR" sz="1800" b="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552438">
                <a:tc>
                  <a:txBody>
                    <a:bodyPr/>
                    <a:lstStyle/>
                    <a:p>
                      <a:pPr>
                        <a:lnSpc>
                          <a:spcPct val="107000"/>
                        </a:lnSpc>
                        <a:spcAft>
                          <a:spcPts val="0"/>
                        </a:spcAft>
                      </a:pPr>
                      <a:r>
                        <a:rPr lang="fr-FR" sz="1800" dirty="0">
                          <a:solidFill>
                            <a:schemeClr val="tx1"/>
                          </a:solidFill>
                          <a:effectLst/>
                          <a:latin typeface="Arial" panose="020B0604020202020204" pitchFamily="34" charset="0"/>
                          <a:cs typeface="Arial" panose="020B0604020202020204" pitchFamily="34" charset="0"/>
                        </a:rPr>
                        <a:t>Étape 3</a:t>
                      </a:r>
                      <a:endParaRPr lang="fr-FR"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nSpc>
                          <a:spcPct val="107000"/>
                        </a:lnSpc>
                        <a:spcAft>
                          <a:spcPts val="0"/>
                        </a:spcAft>
                      </a:pPr>
                      <a:r>
                        <a:rPr lang="fr-FR" sz="1800" b="0" dirty="0">
                          <a:effectLst/>
                          <a:latin typeface="Arial" panose="020B0604020202020204" pitchFamily="34" charset="0"/>
                          <a:cs typeface="Arial" panose="020B0604020202020204" pitchFamily="34" charset="0"/>
                        </a:rPr>
                        <a:t>Saisine de la formation plénière</a:t>
                      </a:r>
                      <a:endParaRPr lang="fr-FR" sz="1800" b="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529500">
                <a:tc>
                  <a:txBody>
                    <a:bodyPr/>
                    <a:lstStyle/>
                    <a:p>
                      <a:pPr>
                        <a:lnSpc>
                          <a:spcPct val="107000"/>
                        </a:lnSpc>
                        <a:spcAft>
                          <a:spcPts val="0"/>
                        </a:spcAft>
                      </a:pPr>
                      <a:r>
                        <a:rPr lang="fr-FR" sz="1800" dirty="0">
                          <a:solidFill>
                            <a:schemeClr val="tx1"/>
                          </a:solidFill>
                          <a:effectLst/>
                          <a:latin typeface="Arial" panose="020B0604020202020204" pitchFamily="34" charset="0"/>
                          <a:cs typeface="Arial" panose="020B0604020202020204" pitchFamily="34" charset="0"/>
                        </a:rPr>
                        <a:t>Étape 4</a:t>
                      </a:r>
                      <a:endParaRPr lang="fr-FR"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nSpc>
                          <a:spcPct val="107000"/>
                        </a:lnSpc>
                        <a:spcAft>
                          <a:spcPts val="0"/>
                        </a:spcAft>
                      </a:pPr>
                      <a:r>
                        <a:rPr lang="fr-FR" sz="1800" b="0" dirty="0">
                          <a:effectLst/>
                          <a:latin typeface="Arial" panose="020B0604020202020204" pitchFamily="34" charset="0"/>
                          <a:cs typeface="Arial" panose="020B0604020202020204" pitchFamily="34" charset="0"/>
                        </a:rPr>
                        <a:t>Inscription à une séance</a:t>
                      </a:r>
                      <a:endParaRPr lang="fr-FR" sz="1800" b="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r h="548967">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fr-FR" sz="1800" b="1" kern="1200" dirty="0">
                          <a:solidFill>
                            <a:schemeClr val="tx1"/>
                          </a:solidFill>
                          <a:effectLst/>
                          <a:latin typeface="Arial" panose="020B0604020202020204" pitchFamily="34" charset="0"/>
                          <a:ea typeface="+mn-ea"/>
                          <a:cs typeface="Arial" panose="020B0604020202020204" pitchFamily="34" charset="0"/>
                        </a:rPr>
                        <a:t>Étape 5</a:t>
                      </a:r>
                    </a:p>
                    <a:p>
                      <a:pPr>
                        <a:lnSpc>
                          <a:spcPct val="107000"/>
                        </a:lnSpc>
                        <a:spcAft>
                          <a:spcPts val="0"/>
                        </a:spcAft>
                      </a:pPr>
                      <a:endParaRPr lang="fr-FR"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nSpc>
                          <a:spcPct val="107000"/>
                        </a:lnSpc>
                        <a:spcAft>
                          <a:spcPts val="0"/>
                        </a:spcAft>
                      </a:pPr>
                      <a:r>
                        <a:rPr lang="fr-FR" sz="1800" b="0" dirty="0">
                          <a:effectLst/>
                          <a:latin typeface="Arial" panose="020B0604020202020204" pitchFamily="34" charset="0"/>
                          <a:ea typeface="Calibri" panose="020F0502020204030204" pitchFamily="34" charset="0"/>
                          <a:cs typeface="Arial" panose="020B0604020202020204" pitchFamily="34" charset="0"/>
                        </a:rPr>
                        <a:t>Droits de l’agent</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43513071"/>
                  </a:ext>
                </a:extLst>
              </a:tr>
              <a:tr h="465856">
                <a:tc>
                  <a:txBody>
                    <a:bodyPr/>
                    <a:lstStyle/>
                    <a:p>
                      <a:pPr>
                        <a:lnSpc>
                          <a:spcPct val="107000"/>
                        </a:lnSpc>
                        <a:spcAft>
                          <a:spcPts val="0"/>
                        </a:spcAft>
                      </a:pPr>
                      <a:r>
                        <a:rPr lang="fr-FR" sz="1800" dirty="0">
                          <a:solidFill>
                            <a:schemeClr val="tx1"/>
                          </a:solidFill>
                          <a:effectLst/>
                          <a:latin typeface="Arial" panose="020B0604020202020204" pitchFamily="34" charset="0"/>
                          <a:cs typeface="Arial" panose="020B0604020202020204" pitchFamily="34" charset="0"/>
                        </a:rPr>
                        <a:t>Étape 6</a:t>
                      </a:r>
                      <a:endParaRPr lang="fr-FR"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nSpc>
                          <a:spcPct val="107000"/>
                        </a:lnSpc>
                        <a:spcAft>
                          <a:spcPts val="0"/>
                        </a:spcAft>
                      </a:pPr>
                      <a:r>
                        <a:rPr lang="fr-FR" sz="1800" b="0" dirty="0">
                          <a:effectLst/>
                          <a:latin typeface="Arial" panose="020B0604020202020204" pitchFamily="34" charset="0"/>
                          <a:cs typeface="Arial" panose="020B0604020202020204" pitchFamily="34" charset="0"/>
                        </a:rPr>
                        <a:t>Réunion de la formation plénière</a:t>
                      </a:r>
                      <a:endParaRPr lang="fr-FR" sz="1800" b="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5"/>
                  </a:ext>
                </a:extLst>
              </a:tr>
              <a:tr h="626903">
                <a:tc>
                  <a:txBody>
                    <a:bodyPr/>
                    <a:lstStyle/>
                    <a:p>
                      <a:pPr>
                        <a:lnSpc>
                          <a:spcPct val="107000"/>
                        </a:lnSpc>
                        <a:spcAft>
                          <a:spcPts val="0"/>
                        </a:spcAft>
                      </a:pPr>
                      <a:r>
                        <a:rPr lang="fr-FR" sz="1800" dirty="0">
                          <a:solidFill>
                            <a:schemeClr val="tx1"/>
                          </a:solidFill>
                          <a:effectLst/>
                          <a:latin typeface="Arial" panose="020B0604020202020204" pitchFamily="34" charset="0"/>
                          <a:cs typeface="Arial" panose="020B0604020202020204" pitchFamily="34" charset="0"/>
                        </a:rPr>
                        <a:t>Étape 7</a:t>
                      </a:r>
                      <a:endParaRPr lang="fr-FR"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nSpc>
                          <a:spcPct val="107000"/>
                        </a:lnSpc>
                        <a:spcAft>
                          <a:spcPts val="0"/>
                        </a:spcAft>
                      </a:pPr>
                      <a:r>
                        <a:rPr lang="fr-FR" sz="1800" b="0" dirty="0">
                          <a:effectLst/>
                          <a:latin typeface="Arial" panose="020B0604020202020204" pitchFamily="34" charset="0"/>
                          <a:cs typeface="Arial" panose="020B0604020202020204" pitchFamily="34" charset="0"/>
                        </a:rPr>
                        <a:t>Avis de la formation plénière</a:t>
                      </a:r>
                      <a:endParaRPr lang="fr-FR" sz="1800" b="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6"/>
                  </a:ext>
                </a:extLst>
              </a:tr>
              <a:tr h="440841">
                <a:tc>
                  <a:txBody>
                    <a:bodyPr/>
                    <a:lstStyle/>
                    <a:p>
                      <a:pPr>
                        <a:lnSpc>
                          <a:spcPct val="107000"/>
                        </a:lnSpc>
                        <a:spcAft>
                          <a:spcPts val="0"/>
                        </a:spcAft>
                      </a:pPr>
                      <a:r>
                        <a:rPr lang="fr-FR" sz="1800" dirty="0">
                          <a:solidFill>
                            <a:schemeClr val="tx1"/>
                          </a:solidFill>
                          <a:effectLst/>
                          <a:latin typeface="Arial" panose="020B0604020202020204" pitchFamily="34" charset="0"/>
                          <a:cs typeface="Arial" panose="020B0604020202020204" pitchFamily="34" charset="0"/>
                        </a:rPr>
                        <a:t>Étape 8</a:t>
                      </a:r>
                      <a:endParaRPr lang="fr-FR"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nSpc>
                          <a:spcPct val="107000"/>
                        </a:lnSpc>
                        <a:spcAft>
                          <a:spcPts val="0"/>
                        </a:spcAft>
                      </a:pPr>
                      <a:r>
                        <a:rPr lang="fr-FR" sz="1800" b="0" dirty="0">
                          <a:effectLst/>
                          <a:latin typeface="Arial" panose="020B0604020202020204" pitchFamily="34" charset="0"/>
                          <a:cs typeface="Arial" panose="020B0604020202020204" pitchFamily="34" charset="0"/>
                        </a:rPr>
                        <a:t>Décision de la collectivité (arrêté)</a:t>
                      </a:r>
                      <a:endParaRPr lang="fr-FR" sz="1800" b="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3104242421"/>
      </p:ext>
    </p:extLst>
  </p:cSld>
  <p:clrMapOvr>
    <a:masterClrMapping/>
  </p:clrMapOvr>
</p:sld>
</file>

<file path=ppt/theme/theme1.xml><?xml version="1.0" encoding="utf-8"?>
<a:theme xmlns:a="http://schemas.openxmlformats.org/drawingml/2006/main" name="Modèle par défaut">
  <a:themeElements>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Modèle par défaut">
      <a:majorFont>
        <a:latin typeface="Helvetica"/>
        <a:ea typeface=""/>
        <a:cs typeface=""/>
      </a:majorFont>
      <a:minorFont>
        <a:latin typeface="Helvetic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odèle par défau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odèle par défau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odèle par défau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odèle par défau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odèle par défau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odèle par défau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odèle par défau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odèle par défau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odèle par défau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odèle par défau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odèle par défau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ésetnation - réunion du 11 juin" id="{1986C9FB-CF85-4DB4-810E-A0EC2C26DD1E}" vid="{12650C5E-C7D6-4C1C-BF22-DFEB97CAE37F}"/>
    </a:ext>
  </a:ext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ation siteweb" ma:contentTypeID="0x010100DE67B4170B45E24899E1F0558CDB95BB004A4A06965636364E9DD738457AAE93D6" ma:contentTypeVersion="13" ma:contentTypeDescription="" ma:contentTypeScope="" ma:versionID="6c742f3da50bc2a74eb4de1360287c96">
  <xsd:schema xmlns:xsd="http://www.w3.org/2001/XMLSchema" xmlns:xs="http://www.w3.org/2001/XMLSchema" xmlns:p="http://schemas.microsoft.com/office/2006/metadata/properties" xmlns:ns2="d13cbe4f-1448-46a5-af3f-2daad8b9242e" xmlns:ns3="6fe09545-cdc4-43a9-9da5-abd37ca73394" xmlns:ns4="20d948b4-b7df-40f5-ba25-a50cfe6b6914" targetNamespace="http://schemas.microsoft.com/office/2006/metadata/properties" ma:root="true" ma:fieldsID="1babae33c39f7161e0415570066f11df" ns2:_="" ns3:_="" ns4:_="">
    <xsd:import namespace="d13cbe4f-1448-46a5-af3f-2daad8b9242e"/>
    <xsd:import namespace="6fe09545-cdc4-43a9-9da5-abd37ca73394"/>
    <xsd:import namespace="20d948b4-b7df-40f5-ba25-a50cfe6b6914"/>
    <xsd:element name="properties">
      <xsd:complexType>
        <xsd:sequence>
          <xsd:element name="documentManagement">
            <xsd:complexType>
              <xsd:all>
                <xsd:element ref="ns2:m758ac0241a94e4d98028cb60ff1e2dc" minOccurs="0"/>
                <xsd:element ref="ns2:TaxCatchAll" minOccurs="0"/>
                <xsd:element ref="ns2:TaxCatchAllLabel" minOccurs="0"/>
                <xsd:element ref="ns2:c2084f14729a434b9e63fa47cbfacf48" minOccurs="0"/>
                <xsd:element ref="ns2:od9de02ed0334f4c81549240fd5dbd7b" minOccurs="0"/>
                <xsd:element ref="ns3:CATEGORIE" minOccurs="0"/>
                <xsd:element ref="ns3:Description_x0020_site_x0020_internet" minOccurs="0"/>
                <xsd:element ref="ns3:Thème_x0020_site_x0020_internet" minOccurs="0"/>
                <xsd:element ref="ns4:MediaServiceMetadata" minOccurs="0"/>
                <xsd:element ref="ns4:MediaServiceFastMetadata" minOccurs="0"/>
                <xsd:element ref="ns3:Thème_x0020_2_x0020_site_x0020_internet" minOccurs="0"/>
                <xsd:element ref="ns3:Thème_x0020_3_x0020_site_x0020_internet" minOccurs="0"/>
                <xsd:element ref="ns3:Tag" minOccurs="0"/>
                <xsd:element ref="ns4:MediaServiceObjectDetectorVersions" minOccurs="0"/>
                <xsd:element ref="ns4:MediaServiceSearchProperties" minOccurs="0"/>
                <xsd:element ref="ns3:dce64921054a4cfeb178169aa5c80488" minOccurs="0"/>
                <xsd:element ref="ns3:Origine" minOccurs="0"/>
                <xsd:element ref="ns3:Date_x0020_de_x0020_publication" minOccurs="0"/>
                <xsd:element ref="ns3:Date_x0020_de_x0020_dépublication" minOccurs="0"/>
                <xsd:element ref="ns3:A_x0020_publier_x0020_"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13cbe4f-1448-46a5-af3f-2daad8b9242e" elementFormDefault="qualified">
    <xsd:import namespace="http://schemas.microsoft.com/office/2006/documentManagement/types"/>
    <xsd:import namespace="http://schemas.microsoft.com/office/infopath/2007/PartnerControls"/>
    <xsd:element name="m758ac0241a94e4d98028cb60ff1e2dc" ma:index="8" nillable="true" ma:taxonomy="true" ma:internalName="m758ac0241a94e4d98028cb60ff1e2dc" ma:taxonomyFieldName="DMS_TypeOfPublication" ma:displayName="Type de publication" ma:readOnly="false" ma:default="48;#Privé|9d61055b-725b-4297-9a77-8c5caa518546" ma:fieldId="{6758ac02-41a9-4e4d-9802-8cb60ff1e2dc}" ma:sspId="080acc9f-a124-4651-8c21-27ed651001c5" ma:termSetId="ca3a1a44-57b8-4c34-9a94-530c02824ee0" ma:anchorId="00000000-0000-0000-0000-000000000000" ma:open="false" ma:isKeyword="false">
      <xsd:complexType>
        <xsd:sequence>
          <xsd:element ref="pc:Terms" minOccurs="0" maxOccurs="1"/>
        </xsd:sequence>
      </xsd:complexType>
    </xsd:element>
    <xsd:element name="TaxCatchAll" ma:index="9" nillable="true" ma:displayName="Taxonomy Catch All Column" ma:hidden="true" ma:list="{47ecb9e9-5b9c-494a-99e3-3d1aa0cc42d8}" ma:internalName="TaxCatchAll" ma:showField="CatchAllData" ma:web="6fe09545-cdc4-43a9-9da5-abd37ca73394">
      <xsd:complexType>
        <xsd:complexContent>
          <xsd:extension base="dms:MultiChoiceLookup">
            <xsd:sequence>
              <xsd:element name="Value" type="dms:Lookup" maxOccurs="unbounded" minOccurs="0" nillable="true"/>
            </xsd:sequence>
          </xsd:extension>
        </xsd:complexContent>
      </xsd:complexType>
    </xsd:element>
    <xsd:element name="TaxCatchAllLabel" ma:index="10" nillable="true" ma:displayName="Taxonomy Catch All Column1" ma:hidden="true" ma:list="{47ecb9e9-5b9c-494a-99e3-3d1aa0cc42d8}" ma:internalName="TaxCatchAllLabel" ma:readOnly="true" ma:showField="CatchAllDataLabel" ma:web="6fe09545-cdc4-43a9-9da5-abd37ca73394">
      <xsd:complexType>
        <xsd:complexContent>
          <xsd:extension base="dms:MultiChoiceLookup">
            <xsd:sequence>
              <xsd:element name="Value" type="dms:Lookup" maxOccurs="unbounded" minOccurs="0" nillable="true"/>
            </xsd:sequence>
          </xsd:extension>
        </xsd:complexContent>
      </xsd:complexType>
    </xsd:element>
    <xsd:element name="c2084f14729a434b9e63fa47cbfacf48" ma:index="12" nillable="true" ma:taxonomy="true" ma:internalName="c2084f14729a434b9e63fa47cbfacf48" ma:taxonomyFieldName="DMS_WebsiteTheme" ma:displayName="Thème site internet" ma:default="" ma:fieldId="{c2084f14-729a-434b-9e63-fa47cbfacf48}" ma:sspId="080acc9f-a124-4651-8c21-27ed651001c5" ma:termSetId="0926a811-4997-4940-a7bf-257291b42ae0" ma:anchorId="d21848bf-9b1a-471f-8a00-df1b051567e1" ma:open="false" ma:isKeyword="false">
      <xsd:complexType>
        <xsd:sequence>
          <xsd:element ref="pc:Terms" minOccurs="0" maxOccurs="1"/>
        </xsd:sequence>
      </xsd:complexType>
    </xsd:element>
    <xsd:element name="od9de02ed0334f4c81549240fd5dbd7b" ma:index="14" nillable="true" ma:taxonomy="true" ma:internalName="od9de02ed0334f4c81549240fd5dbd7b" ma:taxonomyFieldName="DMS_Tag" ma:displayName="Tag" ma:default="" ma:fieldId="{8d9de02e-d033-4f4c-8154-9240fd5dbd7b}" ma:sspId="080acc9f-a124-4651-8c21-27ed651001c5" ma:termSetId="0926a811-4997-4940-a7bf-257291b42ae0" ma:anchorId="ec35e376-ce5e-4b45-98a9-720695d2112f"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6fe09545-cdc4-43a9-9da5-abd37ca73394" elementFormDefault="qualified">
    <xsd:import namespace="http://schemas.microsoft.com/office/2006/documentManagement/types"/>
    <xsd:import namespace="http://schemas.microsoft.com/office/infopath/2007/PartnerControls"/>
    <xsd:element name="CATEGORIE" ma:index="16" nillable="true" ma:displayName="Catégorie site internet" ma:format="Dropdown" ma:internalName="CATEGORIE">
      <xsd:simpleType>
        <xsd:restriction base="dms:Choice">
          <xsd:enumeration value="CDG33"/>
          <xsd:enumeration value="Assurance et protection sociale"/>
          <xsd:enumeration value="Concours et examens"/>
          <xsd:enumeration value="Départ et fin de fonction"/>
          <xsd:enumeration value="Déroulement de carrière"/>
          <xsd:enumeration value="Dialogue social"/>
          <xsd:enumeration value="Données sociales"/>
          <xsd:enumeration value="Droits et obligations"/>
          <xsd:enumeration value="Emploi territorial"/>
          <xsd:enumeration value="Formations"/>
          <xsd:enumeration value="Instances médicales"/>
          <xsd:enumeration value="Mag RH"/>
          <xsd:enumeration value="Médecine et prévention"/>
          <xsd:enumeration value="Mobilité"/>
          <xsd:enumeration value="Recrutement"/>
          <xsd:enumeration value="Rémunération"/>
          <xsd:enumeration value="Signalements et Médiations"/>
          <xsd:enumeration value="Temps de travail"/>
        </xsd:restriction>
      </xsd:simpleType>
    </xsd:element>
    <xsd:element name="Description_x0020_site_x0020_internet" ma:index="17" nillable="true" ma:displayName="Description site internet" ma:default="" ma:internalName="Description_x0020_site_x0020_internet">
      <xsd:simpleType>
        <xsd:restriction base="dms:Note">
          <xsd:maxLength value="255"/>
        </xsd:restriction>
      </xsd:simpleType>
    </xsd:element>
    <xsd:element name="Thème_x0020_site_x0020_internet" ma:index="18" nillable="true" ma:displayName="Thème 1 site internet" ma:format="RadioButtons" ma:internalName="Th_x00e8_me_x0020_site_x0020_internet">
      <xsd:simpleType>
        <xsd:restriction base="dms:Choice">
          <xsd:enumeration value="Annales"/>
          <xsd:enumeration value="Arrêtés"/>
          <xsd:enumeration value="Avis"/>
          <xsd:enumeration value="Bilans et Rapports"/>
          <xsd:enumeration value="Calendriers"/>
          <xsd:enumeration value="Circulaires"/>
          <xsd:enumeration value="Constitution de dossier"/>
          <xsd:enumeration value="Délibérations"/>
          <xsd:enumeration value="Documentation générale"/>
          <xsd:enumeration value="FAQ"/>
          <xsd:enumeration value="Fiches techniques"/>
          <xsd:enumeration value="Formulaire"/>
          <xsd:enumeration value="Listes"/>
          <xsd:enumeration value="Mag Rh mutualisé"/>
          <xsd:enumeration value="Modèle de convention"/>
          <xsd:enumeration value="Modèles"/>
          <xsd:enumeration value="Modèles d'actes"/>
          <xsd:enumeration value="Modèles de contrat"/>
          <xsd:enumeration value="Modèles de délibération"/>
          <xsd:enumeration value="Notes de cadrage"/>
          <xsd:enumeration value="Notices"/>
          <xsd:enumeration value="Plan"/>
          <xsd:enumeration value="Procédures"/>
          <xsd:enumeration value="Procès verbal"/>
          <xsd:enumeration value="Rapports de jury"/>
          <xsd:enumeration value="Réglementation"/>
          <xsd:enumeration value="Simulateur"/>
          <xsd:enumeration value="Tableaux"/>
        </xsd:restriction>
      </xsd:simpleType>
    </xsd:element>
    <xsd:element name="Thème_x0020_2_x0020_site_x0020_internet" ma:index="21" nillable="true" ma:displayName="Thème 2 site internet" ma:default="" ma:format="Dropdown" ma:internalName="Th_x00e8_me_x0020_2_x0020_site_x0020_internet">
      <xsd:simpleType>
        <xsd:restriction base="dms:Choice">
          <xsd:enumeration value="Choix 1"/>
          <xsd:enumeration value="Choix 2"/>
          <xsd:enumeration value="Choix 3"/>
          <xsd:enumeration value="Choix 4"/>
          <xsd:enumeration value="Choix 5"/>
        </xsd:restriction>
      </xsd:simpleType>
    </xsd:element>
    <xsd:element name="Thème_x0020_3_x0020_site_x0020_internet" ma:index="22" nillable="true" ma:displayName="Thème 3 site internet" ma:default="" ma:format="Dropdown" ma:internalName="Th_x00e8_me_x0020_3_x0020_site_x0020_internet">
      <xsd:simpleType>
        <xsd:restriction base="dms:Choice">
          <xsd:enumeration value="Choix 1"/>
          <xsd:enumeration value="Choix 2"/>
          <xsd:enumeration value="Choix 3"/>
          <xsd:enumeration value="Choix 4"/>
          <xsd:enumeration value="Choix 5"/>
          <xsd:enumeration value="Choix 6"/>
        </xsd:restriction>
      </xsd:simpleType>
    </xsd:element>
    <xsd:element name="Tag" ma:index="23" nillable="true" ma:displayName="Tag" ma:format="Dropdown" ma:internalName="Tag">
      <xsd:simpleType>
        <xsd:restriction base="dms:Choice">
          <xsd:enumeration value="Abandon de poste"/>
          <xsd:enumeration value="Absences"/>
          <xsd:enumeration value="Accès à l'emploi territorial"/>
          <xsd:enumeration value="AEP"/>
          <xsd:enumeration value="Agents"/>
          <xsd:enumeration value="Agents contractuels"/>
          <xsd:enumeration value="Anticipation RH"/>
          <xsd:enumeration value="Apprentissage"/>
          <xsd:enumeration value="Archives"/>
          <xsd:enumeration value="ASA"/>
          <xsd:enumeration value="Assurance statutaire"/>
          <xsd:enumeration value="Autres motifs"/>
          <xsd:enumeration value="Avancement de grade"/>
          <xsd:enumeration value="Avantages en nature"/>
          <xsd:enumeration value="Bourse de l'emploi"/>
          <xsd:enumeration value="CAP / CCP"/>
          <xsd:enumeration value="Catégorie d'emploi"/>
          <xsd:enumeration value="CDG 33"/>
          <xsd:enumeration value="Certificat professionnel"/>
          <xsd:enumeration value="Chômage"/>
          <xsd:enumeration value="Compte épargne temps"/>
          <xsd:enumeration value="Concours"/>
          <xsd:enumeration value="Congés"/>
          <xsd:enumeration value="Congés pour raison de santé"/>
          <xsd:enumeration value="Conseil d'administration"/>
          <xsd:enumeration value="Conseil de discipline"/>
          <xsd:enumeration value="Conseil en recrutement"/>
          <xsd:enumeration value="Conseil médical formation plénière"/>
          <xsd:enumeration value="Conseil médical formation restreinte"/>
          <xsd:enumeration value="Coopération régionale"/>
          <xsd:enumeration value="CST"/>
          <xsd:enumeration value="Demission"/>
          <xsd:enumeration value="Déontologue"/>
          <xsd:enumeration value="Détachement"/>
          <xsd:enumeration value="Dialogue social"/>
          <xsd:enumeration value="Diplôme universitaire"/>
          <xsd:enumeration value="Disponibilité"/>
          <xsd:enumeration value="Dossier individuel"/>
          <xsd:enumeration value="Droit syndical"/>
          <xsd:enumeration value="Droits"/>
          <xsd:enumeration value="Emploi territorial"/>
          <xsd:enumeration value="Emplois non permanents"/>
          <xsd:enumeration value="Emplois permanents"/>
          <xsd:enumeration value="Entretien profesionnel"/>
          <xsd:enumeration value="Examens"/>
          <xsd:enumeration value="Filière Administrative"/>
          <xsd:enumeration value="Filière Animation"/>
          <xsd:enumeration value="Filière Culturelle"/>
          <xsd:enumeration value="Filière Médico-sociale"/>
          <xsd:enumeration value="Filière Sapeurs-pompiers"/>
          <xsd:enumeration value="Filière Sécurité"/>
          <xsd:enumeration value="Filière Technique"/>
          <xsd:enumeration value="Filières"/>
          <xsd:enumeration value="Formation"/>
          <xsd:enumeration value="Frais de déplacement"/>
          <xsd:enumeration value="Gpeec"/>
          <xsd:enumeration value="Handicap"/>
          <xsd:enumeration value="Horaires"/>
          <xsd:enumeration value="Inaptitude"/>
          <xsd:enumeration value="Inscriptions"/>
          <xsd:enumeration value="Intégration directe"/>
          <xsd:enumeration value="Licence professionnelle"/>
          <xsd:enumeration value="Licenciement"/>
          <xsd:enumeration value="Lieux de concours"/>
          <xsd:enumeration value="Lignes directrices gestion"/>
          <xsd:enumeration value="Listes d'aptitudes"/>
          <xsd:enumeration value="Mag RH"/>
          <xsd:enumeration value="Maintien dans l'emploi"/>
          <xsd:enumeration value="Médécine préventive"/>
          <xsd:enumeration value="Médiations"/>
          <xsd:enumeration value="Mise à disposition"/>
          <xsd:enumeration value="Missions"/>
          <xsd:enumeration value="Mutation"/>
          <xsd:enumeration value="NBI"/>
          <xsd:enumeration value="Obligations"/>
          <xsd:enumeration value="Offre de service"/>
          <xsd:enumeration value="Pilotage RH"/>
          <xsd:enumeration value="PPR"/>
          <xsd:enumeration value="Prévoyance"/>
          <xsd:enumeration value="Primes et indemnités"/>
          <xsd:enumeration value="Promotion interne"/>
          <xsd:enumeration value="Psychologue"/>
          <xsd:enumeration value="Rapport d'activité"/>
          <xsd:enumeration value="Recrutement"/>
          <xsd:enumeration value="Régime indemnitaire"/>
          <xsd:enumeration value="Remplacement et renfort"/>
          <xsd:enumeration value="Rémunération"/>
          <xsd:enumeration value="Retraite"/>
          <xsd:enumeration value="RIFSEEP"/>
          <xsd:enumeration value="Risques profesionnels"/>
          <xsd:enumeration value="Santé"/>
          <xsd:enumeration value="Secrétaire de mairie"/>
          <xsd:enumeration value="Signalements"/>
          <xsd:enumeration value="Télétravail"/>
          <xsd:enumeration value="Temps de travail"/>
          <xsd:enumeration value="Traitement indicidiaire"/>
          <xsd:enumeration value="Instances médicales"/>
        </xsd:restriction>
      </xsd:simpleType>
    </xsd:element>
    <xsd:element name="dce64921054a4cfeb178169aa5c80488" ma:index="26" nillable="true" ma:taxonomy="true" ma:internalName="dce64921054a4cfeb178169aa5c80488" ma:taxonomyFieldName="Nature" ma:displayName="Nature" ma:default="" ma:fieldId="{dce64921-054a-4cfe-b178-169aa5c80488}" ma:sspId="080acc9f-a124-4651-8c21-27ed651001c5" ma:termSetId="fac78ca5-a9a4-4db7-8b38-6c618f8445d6" ma:anchorId="00000000-0000-0000-0000-000000000000" ma:open="false" ma:isKeyword="false">
      <xsd:complexType>
        <xsd:sequence>
          <xsd:element ref="pc:Terms" minOccurs="0" maxOccurs="1"/>
        </xsd:sequence>
      </xsd:complexType>
    </xsd:element>
    <xsd:element name="Origine" ma:index="28" nillable="true" ma:displayName="Origine" ma:list="UserInfo" ma:internalName="Origin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Date_x0020_de_x0020_publication" ma:index="29" nillable="true" ma:displayName="Date de publication" ma:default="" ma:format="DateOnly" ma:internalName="Date_x0020_de_x0020_publication">
      <xsd:simpleType>
        <xsd:restriction base="dms:DateTime"/>
      </xsd:simpleType>
    </xsd:element>
    <xsd:element name="Date_x0020_de_x0020_dépublication" ma:index="30" nillable="true" ma:displayName="Date de dépublication" ma:default="" ma:format="DateOnly" ma:internalName="Date_x0020_de_x0020_d_x00e9_publication">
      <xsd:simpleType>
        <xsd:restriction base="dms:DateTime"/>
      </xsd:simpleType>
    </xsd:element>
    <xsd:element name="A_x0020_publier_x0020_" ma:index="31" nillable="true" ma:displayName="A publier sur site internet" ma:format="Dropdown" ma:internalName="A_x0020_publier_x0020_">
      <xsd:simpleType>
        <xsd:restriction base="dms:Choice">
          <xsd:enumeration value="site internet"/>
          <xsd:enumeration value="site internet pdf"/>
        </xsd:restriction>
      </xsd:simpleType>
    </xsd:element>
  </xsd:schema>
  <xsd:schema xmlns:xsd="http://www.w3.org/2001/XMLSchema" xmlns:xs="http://www.w3.org/2001/XMLSchema" xmlns:dms="http://schemas.microsoft.com/office/2006/documentManagement/types" xmlns:pc="http://schemas.microsoft.com/office/infopath/2007/PartnerControls" targetNamespace="20d948b4-b7df-40f5-ba25-a50cfe6b6914" elementFormDefault="qualified">
    <xsd:import namespace="http://schemas.microsoft.com/office/2006/documentManagement/types"/>
    <xsd:import namespace="http://schemas.microsoft.com/office/infopath/2007/PartnerControls"/>
    <xsd:element name="MediaServiceMetadata" ma:index="19" nillable="true" ma:displayName="MediaServiceMetadata" ma:hidden="true" ma:internalName="MediaServiceMetadata" ma:readOnly="true">
      <xsd:simpleType>
        <xsd:restriction base="dms:Note"/>
      </xsd:simpleType>
    </xsd:element>
    <xsd:element name="MediaServiceFastMetadata" ma:index="20" nillable="true" ma:displayName="MediaServiceFastMetadata" ma:hidden="true" ma:internalName="MediaServiceFastMetadata" ma:readOnly="true">
      <xsd:simpleType>
        <xsd:restriction base="dms:Note"/>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Date_x0020_de_x0020_publication xmlns="6fe09545-cdc4-43a9-9da5-abd37ca73394" xsi:nil="true"/>
    <Description_x0020_site_x0020_internet xmlns="6fe09545-cdc4-43a9-9da5-abd37ca73394" xsi:nil="true"/>
    <Tag xmlns="6fe09545-cdc4-43a9-9da5-abd37ca73394">Conseil médical formation plénière</Tag>
    <dce64921054a4cfeb178169aa5c80488 xmlns="6fe09545-cdc4-43a9-9da5-abd37ca73394">
      <Terms xmlns="http://schemas.microsoft.com/office/infopath/2007/PartnerControls"/>
    </dce64921054a4cfeb178169aa5c80488>
    <Origine xmlns="6fe09545-cdc4-43a9-9da5-abd37ca73394">
      <UserInfo>
        <DisplayName/>
        <AccountId xsi:nil="true"/>
        <AccountType/>
      </UserInfo>
    </Origine>
    <A_x0020_publier_x0020_ xmlns="6fe09545-cdc4-43a9-9da5-abd37ca73394">site internet</A_x0020_publier_x0020_>
    <Thème_x0020_site_x0020_internet xmlns="6fe09545-cdc4-43a9-9da5-abd37ca73394">Documentation générale</Thème_x0020_site_x0020_internet>
    <Date_x0020_de_x0020_dépublication xmlns="6fe09545-cdc4-43a9-9da5-abd37ca73394" xsi:nil="true"/>
    <Thème_x0020_3_x0020_site_x0020_internet xmlns="6fe09545-cdc4-43a9-9da5-abd37ca73394" xsi:nil="true"/>
    <CATEGORIE xmlns="6fe09545-cdc4-43a9-9da5-abd37ca73394">Instances médicales</CATEGORIE>
    <Thème_x0020_2_x0020_site_x0020_internet xmlns="6fe09545-cdc4-43a9-9da5-abd37ca73394" xsi:nil="true"/>
    <TaxCatchAll xmlns="d13cbe4f-1448-46a5-af3f-2daad8b9242e" xsi:nil="true"/>
    <m758ac0241a94e4d98028cb60ff1e2dc xmlns="d13cbe4f-1448-46a5-af3f-2daad8b9242e">
      <Terms xmlns="http://schemas.microsoft.com/office/infopath/2007/PartnerControls">
        <TermInfo xmlns="http://schemas.microsoft.com/office/infopath/2007/PartnerControls">
          <TermName xmlns="http://schemas.microsoft.com/office/infopath/2007/PartnerControls">Privé</TermName>
          <TermId xmlns="http://schemas.microsoft.com/office/infopath/2007/PartnerControls">9d61055b-725b-4297-9a77-8c5caa518546</TermId>
        </TermInfo>
      </Terms>
    </m758ac0241a94e4d98028cb60ff1e2dc>
    <c2084f14729a434b9e63fa47cbfacf48 xmlns="d13cbe4f-1448-46a5-af3f-2daad8b9242e">
      <Terms xmlns="http://schemas.microsoft.com/office/infopath/2007/PartnerControls"/>
    </c2084f14729a434b9e63fa47cbfacf48>
    <od9de02ed0334f4c81549240fd5dbd7b xmlns="d13cbe4f-1448-46a5-af3f-2daad8b9242e">
      <Terms xmlns="http://schemas.microsoft.com/office/infopath/2007/PartnerControls"/>
    </od9de02ed0334f4c81549240fd5dbd7b>
  </documentManagement>
</p:properties>
</file>

<file path=customXml/item4.xml><?xml version="1.0" encoding="utf-8"?>
<?mso-contentType ?>
<SharedContentType xmlns="Microsoft.SharePoint.Taxonomy.ContentTypeSync" SourceId="080acc9f-a124-4651-8c21-27ed651001c5" ContentTypeId="0x0101" PreviousValue="true"/>
</file>

<file path=customXml/itemProps1.xml><?xml version="1.0" encoding="utf-8"?>
<ds:datastoreItem xmlns:ds="http://schemas.openxmlformats.org/officeDocument/2006/customXml" ds:itemID="{89C3D4FA-CC7F-4BB5-AB5B-837C7CF5A5AC}"/>
</file>

<file path=customXml/itemProps2.xml><?xml version="1.0" encoding="utf-8"?>
<ds:datastoreItem xmlns:ds="http://schemas.openxmlformats.org/officeDocument/2006/customXml" ds:itemID="{522AFA68-437B-43F5-A41C-36AEA8B90711}"/>
</file>

<file path=customXml/itemProps3.xml><?xml version="1.0" encoding="utf-8"?>
<ds:datastoreItem xmlns:ds="http://schemas.openxmlformats.org/officeDocument/2006/customXml" ds:itemID="{523F220F-A8D3-4831-B5F0-0A3D73397809}"/>
</file>

<file path=customXml/itemProps4.xml><?xml version="1.0" encoding="utf-8"?>
<ds:datastoreItem xmlns:ds="http://schemas.openxmlformats.org/officeDocument/2006/customXml" ds:itemID="{11564364-88F0-4A2F-8015-3ADB2D8C9813}"/>
</file>

<file path=docProps/app.xml><?xml version="1.0" encoding="utf-8"?>
<Properties xmlns="http://schemas.openxmlformats.org/officeDocument/2006/extended-properties" xmlns:vt="http://schemas.openxmlformats.org/officeDocument/2006/docPropsVTypes">
  <Template>Présentation powerpoint</Template>
  <TotalTime>25253</TotalTime>
  <Words>1520</Words>
  <Application>Microsoft Office PowerPoint</Application>
  <PresentationFormat>Affichage à l'écran (4:3)</PresentationFormat>
  <Paragraphs>232</Paragraphs>
  <Slides>22</Slides>
  <Notes>21</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22</vt:i4>
      </vt:variant>
    </vt:vector>
  </HeadingPairs>
  <TitlesOfParts>
    <vt:vector size="26" baseType="lpstr">
      <vt:lpstr>Arial</vt:lpstr>
      <vt:lpstr>Helvetica</vt:lpstr>
      <vt:lpstr>Wingdings</vt:lpstr>
      <vt:lpstr>Modèle par défaut</vt:lpstr>
      <vt:lpstr>Conseil Médical en formation plénière:  rôle et mode d’emploi </vt:lpstr>
      <vt:lpstr>Les compétences de la formation plénière</vt:lpstr>
      <vt:lpstr>Les compétences de la formation plénière</vt:lpstr>
      <vt:lpstr>Les compétences de la formation plénière</vt:lpstr>
      <vt:lpstr>Les compétences de la formation plénière - spécificités</vt:lpstr>
      <vt:lpstr>Les compétences de la formation plénière</vt:lpstr>
      <vt:lpstr>La composition de la formation plénière</vt:lpstr>
      <vt:lpstr>La composition de la formation plénière</vt:lpstr>
      <vt:lpstr>Étapes d’un dossier en formation plénière</vt:lpstr>
      <vt:lpstr>Étape 1 :  Volonté de saisir la formation plénière</vt:lpstr>
      <vt:lpstr>Étape 1 :  Volonté de saisir la formation plénière</vt:lpstr>
      <vt:lpstr>Étape 2 :  Expertise (le cas échéant)</vt:lpstr>
      <vt:lpstr>Étape 2 :  Expertise (le cas échéant)</vt:lpstr>
      <vt:lpstr>Étape 3 :  Saisine de la formation plénière</vt:lpstr>
      <vt:lpstr>Étape 4 :  Inscription à une séance</vt:lpstr>
      <vt:lpstr>Étape 5 :  Droits de l’agent </vt:lpstr>
      <vt:lpstr>Étape 6 :  Droits de l’agent </vt:lpstr>
      <vt:lpstr>Étape 7 :  Réunion de la formation plénière</vt:lpstr>
      <vt:lpstr>Étape 8 :  Avis de la formation plénière</vt:lpstr>
      <vt:lpstr>Étape 8 :  Avis de la formation plénière</vt:lpstr>
      <vt:lpstr>Étape 9 :  Décision de la collectivité</vt:lpstr>
      <vt:lpstr>Calendrier </vt:lpstr>
    </vt:vector>
  </TitlesOfParts>
  <Company>CDG33</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Rôle et mode d’emploi détaillé du Conseil médical départemental – formation plénière</dc:title>
  <dc:creator>PUIG Flora</dc:creator>
  <cp:lastModifiedBy>LE BRIS Manon</cp:lastModifiedBy>
  <cp:revision>2774</cp:revision>
  <cp:lastPrinted>2022-08-16T11:30:23Z</cp:lastPrinted>
  <dcterms:created xsi:type="dcterms:W3CDTF">2014-02-06T09:04:38Z</dcterms:created>
  <dcterms:modified xsi:type="dcterms:W3CDTF">2022-08-16T13:09:47Z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0x010100DE67B4170B45E24899E1F0558CDB95BB004A4A06965636364E9DD738457AAE93D6</vt:lpwstr>
  </property>
  <property fmtid="{D5CDD505-2E9C-101B-9397-08002B2CF9AE}" pid="3" name="MediaServiceImageTags">
    <vt:lpwstr/>
  </property>
  <property fmtid="{D5CDD505-2E9C-101B-9397-08002B2CF9AE}" pid="4" name="MODULE">
    <vt:lpwstr>BASE DOCUMENTAIRE</vt:lpwstr>
  </property>
  <property fmtid="{D5CDD505-2E9C-101B-9397-08002B2CF9AE}" pid="5" name="Order">
    <vt:r8>29400</vt:r8>
  </property>
  <property fmtid="{D5CDD505-2E9C-101B-9397-08002B2CF9AE}" pid="6" name="Soussectionsiteinternet">
    <vt:lpwstr>INSTANCES MEDICALES</vt:lpwstr>
  </property>
  <property fmtid="{D5CDD505-2E9C-101B-9397-08002B2CF9AE}" pid="7" name="xd_Signature">
    <vt:bool>false</vt:bool>
  </property>
  <property fmtid="{D5CDD505-2E9C-101B-9397-08002B2CF9AE}" pid="8" name="xd_ProgID">
    <vt:lpwstr/>
  </property>
  <property fmtid="{D5CDD505-2E9C-101B-9397-08002B2CF9AE}" pid="9" name="Actifsursiteinternet">
    <vt:bool>true</vt:bool>
  </property>
  <property fmtid="{D5CDD505-2E9C-101B-9397-08002B2CF9AE}" pid="10" name="_SourceUrl">
    <vt:lpwstr/>
  </property>
  <property fmtid="{D5CDD505-2E9C-101B-9397-08002B2CF9AE}" pid="11" name="_SharedFileIndex">
    <vt:lpwstr/>
  </property>
  <property fmtid="{D5CDD505-2E9C-101B-9397-08002B2CF9AE}" pid="12" name="_ColorHex">
    <vt:lpwstr/>
  </property>
  <property fmtid="{D5CDD505-2E9C-101B-9397-08002B2CF9AE}" pid="13" name="_Emoji">
    <vt:lpwstr/>
  </property>
  <property fmtid="{D5CDD505-2E9C-101B-9397-08002B2CF9AE}" pid="14" name="DocumentsurPortailCollaboratif">
    <vt:bool>true</vt:bool>
  </property>
  <property fmtid="{D5CDD505-2E9C-101B-9397-08002B2CF9AE}" pid="15" name="Documentàconserver">
    <vt:bool>true</vt:bool>
  </property>
  <property fmtid="{D5CDD505-2E9C-101B-9397-08002B2CF9AE}" pid="16" name="ComplianceAssetId">
    <vt:lpwstr/>
  </property>
  <property fmtid="{D5CDD505-2E9C-101B-9397-08002B2CF9AE}" pid="17" name="TemplateUrl">
    <vt:lpwstr/>
  </property>
  <property fmtid="{D5CDD505-2E9C-101B-9397-08002B2CF9AE}" pid="18" name="Soussection2siteinternet">
    <vt:lpwstr>Commission de réforme - Conseil médical départemental – formation plénière</vt:lpwstr>
  </property>
  <property fmtid="{D5CDD505-2E9C-101B-9397-08002B2CF9AE}" pid="19" name="Direction">
    <vt:lpwstr>DSST</vt:lpwstr>
  </property>
  <property fmtid="{D5CDD505-2E9C-101B-9397-08002B2CF9AE}" pid="20" name="_ExtendedDescription">
    <vt:lpwstr/>
  </property>
  <property fmtid="{D5CDD505-2E9C-101B-9397-08002B2CF9AE}" pid="21" name="_ColorTag">
    <vt:lpwstr/>
  </property>
  <property fmtid="{D5CDD505-2E9C-101B-9397-08002B2CF9AE}" pid="22" name="Sectionsiteinternet">
    <vt:lpwstr>SANTE / SECURITE AU TRAVAIL</vt:lpwstr>
  </property>
  <property fmtid="{D5CDD505-2E9C-101B-9397-08002B2CF9AE}" pid="23" name="TriggerFlowInfo">
    <vt:lpwstr/>
  </property>
  <property fmtid="{D5CDD505-2E9C-101B-9397-08002B2CF9AE}" pid="24" name="Nature">
    <vt:lpwstr/>
  </property>
</Properties>
</file>