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4" r:id="rId6"/>
  </p:sldIdLst>
  <p:sldSz cx="9144000" cy="6858000" type="screen4x3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800"/>
    <a:srgbClr val="ECD200"/>
    <a:srgbClr val="6D1E7E"/>
    <a:srgbClr val="DC002E"/>
    <a:srgbClr val="59A4D3"/>
    <a:srgbClr val="E7A748"/>
    <a:srgbClr val="EC777C"/>
    <a:srgbClr val="005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43" y="1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600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43" y="9431600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C0A8CF-BA4A-40A7-A8BC-90791C5D94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91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3" y="1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62"/>
            <a:ext cx="543941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600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3" y="9431600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9E0AED-C72B-4C4D-BCFB-05F915A3AB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12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844824"/>
            <a:ext cx="6858000" cy="19531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890071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09FB-24D1-42EC-8830-D39CD67F8F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6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32588" y="198438"/>
            <a:ext cx="2160587" cy="59277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0825" y="198438"/>
            <a:ext cx="6329363" cy="59277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BCA1E-BE6C-4154-B109-5C17B6BA9F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9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D8D16-EE44-4A18-934E-1B785D7414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73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4244975" cy="452596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975" cy="452596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5AAFA-D97A-4406-B9AF-4CC55D604C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61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0826" y="1681163"/>
            <a:ext cx="42481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64904"/>
            <a:ext cx="424815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979613" y="198438"/>
            <a:ext cx="6707187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3"/>
          </p:nvPr>
        </p:nvSpPr>
        <p:spPr>
          <a:xfrm>
            <a:off x="250825" y="2564904"/>
            <a:ext cx="4244975" cy="3561259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2" name="Espace réservé du texte 2"/>
          <p:cNvSpPr>
            <a:spLocks noGrp="1"/>
          </p:cNvSpPr>
          <p:nvPr>
            <p:ph type="body" idx="14"/>
          </p:nvPr>
        </p:nvSpPr>
        <p:spPr>
          <a:xfrm>
            <a:off x="4629150" y="1681163"/>
            <a:ext cx="42481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44E2E-7758-411E-B12E-3A7A617BCE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07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EC5D-AD02-4010-A5DC-25A862682E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02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361D8-03C5-40C2-8B30-B8F66C6010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08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2949575" cy="12241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7864" y="987425"/>
            <a:ext cx="5544616" cy="5321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1520" y="2708920"/>
            <a:ext cx="2949575" cy="3600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E6229-F4D4-4F8C-91BE-9076C445ED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89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348038" y="987425"/>
            <a:ext cx="5544442" cy="53218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2949575" cy="12241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1520" y="2708920"/>
            <a:ext cx="2949575" cy="3600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F0107-3131-4601-8CDA-4EEB93E514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62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60A64-FD0C-49CC-90D5-634DE0456D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5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198438"/>
            <a:ext cx="6707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642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477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fr-FR"/>
              <a:t>AVRIL 2010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4775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5477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7715EF8-DFA1-4A18-B424-54A40A9031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2954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59A4D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 dirty="0" smtClean="0"/>
              <a:t>JUILLET 2019</a:t>
            </a:r>
            <a:endParaRPr lang="fr-FR" altLang="fr-FR" sz="1400" dirty="0" smtClean="0"/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721DB0-9D11-440F-BDB7-E70ACF7F98CC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40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520" y="2420888"/>
            <a:ext cx="878522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59A4D3"/>
                </a:solidFill>
                <a:latin typeface="+mj-lt"/>
                <a:ea typeface="+mj-ea"/>
                <a:cs typeface="+mj-cs"/>
              </a:rPr>
              <a:t>NET-CANDIDATURE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4800" b="1" dirty="0" smtClean="0">
                <a:solidFill>
                  <a:srgbClr val="59A4D3"/>
                </a:solidFill>
                <a:latin typeface="+mj-lt"/>
                <a:ea typeface="+mj-ea"/>
                <a:cs typeface="+mj-cs"/>
              </a:rPr>
              <a:t>Guide </a:t>
            </a:r>
            <a:r>
              <a:rPr lang="fr-FR" sz="4800" b="1" dirty="0" smtClean="0">
                <a:solidFill>
                  <a:srgbClr val="59A4D3"/>
                </a:solidFill>
                <a:latin typeface="+mj-lt"/>
                <a:ea typeface="+mj-ea"/>
                <a:cs typeface="+mj-cs"/>
              </a:rPr>
              <a:t>Candidat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4000" b="1" u="sng" dirty="0" smtClean="0">
                <a:solidFill>
                  <a:srgbClr val="59A4D3"/>
                </a:solidFill>
                <a:latin typeface="+mj-lt"/>
                <a:ea typeface="+mj-ea"/>
                <a:cs typeface="+mj-cs"/>
              </a:rPr>
              <a:t>Signature électronique de vos contrats</a:t>
            </a:r>
            <a:endParaRPr lang="fr-FR" sz="4000" b="1" u="sng" dirty="0" smtClean="0">
              <a:solidFill>
                <a:srgbClr val="59A4D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1763688" y="417513"/>
            <a:ext cx="7272808" cy="1143000"/>
          </a:xfrm>
        </p:spPr>
        <p:txBody>
          <a:bodyPr/>
          <a:lstStyle/>
          <a:p>
            <a:r>
              <a:rPr lang="fr-FR" altLang="fr-FR" sz="3600" dirty="0" smtClean="0"/>
              <a:t>Réception de notification</a:t>
            </a:r>
            <a:endParaRPr lang="fr-FR" altLang="fr-FR" sz="3600" dirty="0"/>
          </a:p>
        </p:txBody>
      </p:sp>
      <p:sp>
        <p:nvSpPr>
          <p:cNvPr id="614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908CD8-ACE6-4BCA-8C16-220B0EDC19FD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400" smtClean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3568" y="1700808"/>
            <a:ext cx="81369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fr-FR" alt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recevez une notification dans votre boîte de réception courriel vous invitant </a:t>
            </a:r>
            <a:r>
              <a:rPr lang="fr-FR" alt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signer des </a:t>
            </a:r>
            <a:r>
              <a:rPr lang="fr-FR" alt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documents. </a:t>
            </a:r>
          </a:p>
          <a:p>
            <a:pPr lvl="0">
              <a:spcBef>
                <a:spcPct val="0"/>
              </a:spcBef>
              <a:buNone/>
            </a:pPr>
            <a:r>
              <a:rPr lang="fr-FR" alt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 </a:t>
            </a:r>
            <a:r>
              <a:rPr lang="fr-FR" alt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regarder éventuellement dans les « courriers indésirables » si la notification n’est pas </a:t>
            </a:r>
            <a:r>
              <a:rPr lang="fr-FR" alt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reçue.</a:t>
            </a:r>
            <a:endParaRPr lang="fr-FR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fr-FR" alt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Cliquer sur le lien « Consulter les documents à signer »</a:t>
            </a:r>
            <a:endParaRPr lang="fr-FR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95" y="3330512"/>
            <a:ext cx="4995317" cy="3124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600" dirty="0" smtClean="0"/>
              <a:t>Accéder au document à signer</a:t>
            </a:r>
            <a:endParaRPr lang="fr-FR" altLang="fr-FR" sz="3600" dirty="0"/>
          </a:p>
        </p:txBody>
      </p:sp>
      <p:sp>
        <p:nvSpPr>
          <p:cNvPr id="717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AD1D34-A5A3-4217-B0B0-9C6EEC2BC461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400" smtClean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258888" y="2060575"/>
            <a:ext cx="7427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L’écran de visualisation du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contrat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à signer s’affiche, cliquer sur « J’accepte le document de … pages ci-dessus » 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7824" y="2636912"/>
            <a:ext cx="1146791" cy="1983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975964" y="2640088"/>
            <a:ext cx="180212" cy="1983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871216"/>
            <a:ext cx="6486525" cy="3638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Espace réservé du numéro de diapositive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30374-A284-46EB-B572-4C318AB2889A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400" smtClean="0"/>
          </a:p>
        </p:txBody>
      </p:sp>
      <p:sp>
        <p:nvSpPr>
          <p:cNvPr id="8198" name="Titre 5"/>
          <p:cNvSpPr>
            <a:spLocks noGrp="1"/>
          </p:cNvSpPr>
          <p:nvPr>
            <p:ph type="title"/>
          </p:nvPr>
        </p:nvSpPr>
        <p:spPr>
          <a:xfrm>
            <a:off x="1835696" y="119102"/>
            <a:ext cx="6707089" cy="933014"/>
          </a:xfrm>
        </p:spPr>
        <p:txBody>
          <a:bodyPr/>
          <a:lstStyle/>
          <a:p>
            <a:r>
              <a:rPr lang="fr-FR" altLang="fr-FR" sz="3600" dirty="0" smtClean="0"/>
              <a:t>Accepter le contrat à signer</a:t>
            </a:r>
            <a:endParaRPr lang="fr-FR" alt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785195" y="1611968"/>
            <a:ext cx="756084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votre numéro de téléphone portable puis cliquer sur « Confirmer »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044662"/>
            <a:ext cx="5222751" cy="31190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1560" y="5078667"/>
            <a:ext cx="81369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1 - Compléter le code à 4 chiffres reçu par SMS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Signer dans le cadre correspondant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– Cocher les 2 cases concernant les conditions générales ainsi que la protection des données individuelles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907704" y="3068960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7704" y="836712"/>
            <a:ext cx="6624835" cy="782290"/>
          </a:xfrm>
        </p:spPr>
        <p:txBody>
          <a:bodyPr/>
          <a:lstStyle/>
          <a:p>
            <a:r>
              <a:rPr lang="fr-FR" altLang="fr-FR" sz="3600" dirty="0" smtClean="0"/>
              <a:t>Signature du contrat</a:t>
            </a:r>
            <a:endParaRPr lang="fr-FR" sz="36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FA344E2E-7758-411E-B12E-3A7A617BCE3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196599" y="1619002"/>
            <a:ext cx="217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Signer »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78313"/>
            <a:ext cx="4630558" cy="39461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63688" y="6114406"/>
            <a:ext cx="583264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fois le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contrat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signé,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recevez une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copie par mail. 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35387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tnation - réunion du 11 juin" id="{1986C9FB-CF85-4DB4-810E-A0EC2C26DD1E}" vid="{12650C5E-C7D6-4C1C-BF22-DFEB97CAE37F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ation siteweb" ma:contentTypeID="0x010100DE67B4170B45E24899E1F0558CDB95BB0071BBB03097E839409C3FDDD40F812992" ma:contentTypeVersion="12" ma:contentTypeDescription="" ma:contentTypeScope="" ma:versionID="83462ba7ecb9e0e0bd69330874c18301">
  <xsd:schema xmlns:xsd="http://www.w3.org/2001/XMLSchema" xmlns:xs="http://www.w3.org/2001/XMLSchema" xmlns:p="http://schemas.microsoft.com/office/2006/metadata/properties" xmlns:ns2="6fe09545-cdc4-43a9-9da5-abd37ca73394" xmlns:ns3="4ddfa6cf-eb76-4399-b773-2e4dc3cbcc40" targetNamespace="http://schemas.microsoft.com/office/2006/metadata/properties" ma:root="true" ma:fieldsID="45f31e70059894b72a0f314c8344b056" ns2:_="" ns3:_="">
    <xsd:import namespace="6fe09545-cdc4-43a9-9da5-abd37ca73394"/>
    <xsd:import namespace="4ddfa6cf-eb76-4399-b773-2e4dc3cbcc40"/>
    <xsd:element name="properties">
      <xsd:complexType>
        <xsd:sequence>
          <xsd:element name="documentManagement">
            <xsd:complexType>
              <xsd:all>
                <xsd:element ref="ns2:dce64921054a4cfeb178169aa5c80488" minOccurs="0"/>
                <xsd:element ref="ns2:TaxCatchAll" minOccurs="0"/>
                <xsd:element ref="ns2:TaxCatchAllLabel" minOccurs="0"/>
                <xsd:element ref="ns2:Origine" minOccurs="0"/>
                <xsd:element ref="ns2:Date_x0020_de_x0020_publication" minOccurs="0"/>
                <xsd:element ref="ns2:Date_x0020_de_x0020_dépublication" minOccurs="0"/>
                <xsd:element ref="ns2:A_x0020_publier_x0020_" minOccurs="0"/>
                <xsd:element ref="ns2:CATEGORIE" minOccurs="0"/>
                <xsd:element ref="ns2:Description_x0020_site_x0020_internet" minOccurs="0"/>
                <xsd:element ref="ns2:Thème_x0020_site_x0020_internet" minOccurs="0"/>
                <xsd:element ref="ns3:MediaServiceMetadata" minOccurs="0"/>
                <xsd:element ref="ns3:MediaServiceFastMetadata" minOccurs="0"/>
                <xsd:element ref="ns2:Thème_x0020_2_x0020_site_x0020_internet" minOccurs="0"/>
                <xsd:element ref="ns2:Thème_x0020_3_x0020_site_x0020_internet" minOccurs="0"/>
                <xsd:element ref="ns2:Tag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09545-cdc4-43a9-9da5-abd37ca73394" elementFormDefault="qualified">
    <xsd:import namespace="http://schemas.microsoft.com/office/2006/documentManagement/types"/>
    <xsd:import namespace="http://schemas.microsoft.com/office/infopath/2007/PartnerControls"/>
    <xsd:element name="dce64921054a4cfeb178169aa5c80488" ma:index="8" nillable="true" ma:taxonomy="true" ma:internalName="dce64921054a4cfeb178169aa5c80488" ma:taxonomyFieldName="Nature" ma:displayName="Nature" ma:default="" ma:fieldId="{dce64921-054a-4cfe-b178-169aa5c80488}" ma:sspId="080acc9f-a124-4651-8c21-27ed651001c5" ma:termSetId="fac78ca5-a9a4-4db7-8b38-6c618f8445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7ecb9e9-5b9c-494a-99e3-3d1aa0cc42d8}" ma:internalName="TaxCatchAll" ma:showField="CatchAllData" ma:web="6fe09545-cdc4-43a9-9da5-abd37ca73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7ecb9e9-5b9c-494a-99e3-3d1aa0cc42d8}" ma:internalName="TaxCatchAllLabel" ma:readOnly="true" ma:showField="CatchAllDataLabel" ma:web="6fe09545-cdc4-43a9-9da5-abd37ca73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rigine" ma:index="12" nillable="true" ma:displayName="Origine" ma:list="UserInfo" ma:internalName="Origin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_x0020_de_x0020_publication" ma:index="13" nillable="true" ma:displayName="Date de publication" ma:default="" ma:format="DateOnly" ma:internalName="Date_x0020_de_x0020_publication">
      <xsd:simpleType>
        <xsd:restriction base="dms:DateTime"/>
      </xsd:simpleType>
    </xsd:element>
    <xsd:element name="Date_x0020_de_x0020_dépublication" ma:index="14" nillable="true" ma:displayName="Date de dépublication" ma:default="" ma:format="DateOnly" ma:internalName="Date_x0020_de_x0020_d_x00e9_publication">
      <xsd:simpleType>
        <xsd:restriction base="dms:DateTime"/>
      </xsd:simpleType>
    </xsd:element>
    <xsd:element name="A_x0020_publier_x0020_" ma:index="15" nillable="true" ma:displayName="A publier sur site internet" ma:format="Dropdown" ma:internalName="A_x0020_publier_x0020_">
      <xsd:simpleType>
        <xsd:restriction base="dms:Choice">
          <xsd:enumeration value="site internet"/>
          <xsd:enumeration value="site internet pdf"/>
        </xsd:restriction>
      </xsd:simpleType>
    </xsd:element>
    <xsd:element name="CATEGORIE" ma:index="16" nillable="true" ma:displayName="Catégorie site internet" ma:default="Emploi territorial" ma:format="Dropdown" ma:internalName="CATEGORIE">
      <xsd:simpleType>
        <xsd:restriction base="dms:Choice">
          <xsd:enumeration value="CDG33"/>
          <xsd:enumeration value="Assurance et protection sociale"/>
          <xsd:enumeration value="Concours et examens"/>
          <xsd:enumeration value="Départ et fin de fonction"/>
          <xsd:enumeration value="Déroulement de carrière"/>
          <xsd:enumeration value="Dialogue social"/>
          <xsd:enumeration value="Données sociales"/>
          <xsd:enumeration value="Droits et obligations"/>
          <xsd:enumeration value="Emploi territorial"/>
          <xsd:enumeration value="Formations"/>
          <xsd:enumeration value="Instances médicales"/>
          <xsd:enumeration value="Médecine et prévention"/>
          <xsd:enumeration value="Mobilité"/>
          <xsd:enumeration value="Recrutement"/>
          <xsd:enumeration value="Rémunération"/>
          <xsd:enumeration value="Signalements et Médiations"/>
          <xsd:enumeration value="Temps de travail"/>
        </xsd:restriction>
      </xsd:simpleType>
    </xsd:element>
    <xsd:element name="Description_x0020_site_x0020_internet" ma:index="17" nillable="true" ma:displayName="Description site internet" ma:default="" ma:internalName="Description_x0020_site_x0020_internet">
      <xsd:simpleType>
        <xsd:restriction base="dms:Note">
          <xsd:maxLength value="255"/>
        </xsd:restriction>
      </xsd:simpleType>
    </xsd:element>
    <xsd:element name="Thème_x0020_site_x0020_internet" ma:index="18" nillable="true" ma:displayName="Thème 1 site internet" ma:format="RadioButtons" ma:internalName="Th_x00e8_me_x0020_site_x0020_internet">
      <xsd:simpleType>
        <xsd:restriction base="dms:Choice">
          <xsd:enumeration value="Annales"/>
          <xsd:enumeration value="Arrêtés"/>
          <xsd:enumeration value="Bilans et Rapports"/>
          <xsd:enumeration value="Calendriers"/>
          <xsd:enumeration value="Circulaires"/>
          <xsd:enumeration value="Constitution de dossier"/>
          <xsd:enumeration value="Délibérations"/>
          <xsd:enumeration value="Documentation générale"/>
          <xsd:enumeration value="FAQ"/>
          <xsd:enumeration value="Fiches techniques"/>
          <xsd:enumeration value="Formulaire"/>
          <xsd:enumeration value="Listes"/>
          <xsd:enumeration value="Mag Rh mutualisé"/>
          <xsd:enumeration value="Modèle de convention"/>
          <xsd:enumeration value="Modèles"/>
          <xsd:enumeration value="Modèles d'actes"/>
          <xsd:enumeration value="Modèles de contrat"/>
          <xsd:enumeration value="Modèles de délibération"/>
          <xsd:enumeration value="Notices"/>
          <xsd:enumeration value="Procédures"/>
          <xsd:enumeration value="Réglementation"/>
          <xsd:enumeration value="Simulateur"/>
          <xsd:enumeration value="Tableaux"/>
          <xsd:enumeration value="Avis"/>
        </xsd:restriction>
      </xsd:simpleType>
    </xsd:element>
    <xsd:element name="Thème_x0020_2_x0020_site_x0020_internet" ma:index="21" nillable="true" ma:displayName="Thème 2 site internet" ma:default="" ma:format="Dropdown" ma:internalName="Th_x00e8_me_x0020_2_x0020_site_x0020_internet">
      <xsd:simpleType>
        <xsd:restriction base="dms:Choice">
          <xsd:enumeration value="Choix 1"/>
          <xsd:enumeration value="Choix 2"/>
          <xsd:enumeration value="Choix 3"/>
          <xsd:enumeration value="Choix 4"/>
          <xsd:enumeration value="Choix 5"/>
        </xsd:restriction>
      </xsd:simpleType>
    </xsd:element>
    <xsd:element name="Thème_x0020_3_x0020_site_x0020_internet" ma:index="22" nillable="true" ma:displayName="Thème 3 site internet" ma:default="" ma:format="Dropdown" ma:internalName="Th_x00e8_me_x0020_3_x0020_site_x0020_internet">
      <xsd:simpleType>
        <xsd:restriction base="dms:Choice">
          <xsd:enumeration value="Choix 1"/>
          <xsd:enumeration value="Choix 2"/>
          <xsd:enumeration value="Choix 3"/>
          <xsd:enumeration value="Choix 4"/>
          <xsd:enumeration value="Choix 5"/>
          <xsd:enumeration value="Choix 6"/>
        </xsd:restriction>
      </xsd:simpleType>
    </xsd:element>
    <xsd:element name="Tag" ma:index="23" nillable="true" ma:displayName="Tag" ma:default="Remplacement et renfort" ma:format="Dropdown" ma:internalName="Tag">
      <xsd:simpleType>
        <xsd:restriction base="dms:Choice">
          <xsd:enumeration value="Remplacement et renfor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fa6cf-eb76-4399-b773-2e4dc3cbcc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e09545-cdc4-43a9-9da5-abd37ca73394" xsi:nil="true"/>
    <Date_x0020_de_x0020_publication xmlns="6fe09545-cdc4-43a9-9da5-abd37ca73394" xsi:nil="true"/>
    <Description_x0020_site_x0020_internet xmlns="6fe09545-cdc4-43a9-9da5-abd37ca73394" xsi:nil="true"/>
    <Tag xmlns="6fe09545-cdc4-43a9-9da5-abd37ca73394">Remplacement et renfort</Tag>
    <dce64921054a4cfeb178169aa5c80488 xmlns="6fe09545-cdc4-43a9-9da5-abd37ca73394">
      <Terms xmlns="http://schemas.microsoft.com/office/infopath/2007/PartnerControls"/>
    </dce64921054a4cfeb178169aa5c80488>
    <Origine xmlns="6fe09545-cdc4-43a9-9da5-abd37ca73394">
      <UserInfo>
        <DisplayName/>
        <AccountId xsi:nil="true"/>
        <AccountType/>
      </UserInfo>
    </Origine>
    <A_x0020_publier_x0020_ xmlns="6fe09545-cdc4-43a9-9da5-abd37ca73394">site internet</A_x0020_publier_x0020_>
    <Thème_x0020_site_x0020_internet xmlns="6fe09545-cdc4-43a9-9da5-abd37ca73394">Notices</Thème_x0020_site_x0020_internet>
    <Date_x0020_de_x0020_dépublication xmlns="6fe09545-cdc4-43a9-9da5-abd37ca73394" xsi:nil="true"/>
    <Thème_x0020_3_x0020_site_x0020_internet xmlns="6fe09545-cdc4-43a9-9da5-abd37ca73394" xsi:nil="true"/>
    <CATEGORIE xmlns="6fe09545-cdc4-43a9-9da5-abd37ca73394">Emploi territorial</CATEGORIE>
    <Thème_x0020_2_x0020_site_x0020_internet xmlns="6fe09545-cdc4-43a9-9da5-abd37ca73394" xsi:nil="true"/>
  </documentManagement>
</p:properties>
</file>

<file path=customXml/itemProps1.xml><?xml version="1.0" encoding="utf-8"?>
<ds:datastoreItem xmlns:ds="http://schemas.openxmlformats.org/officeDocument/2006/customXml" ds:itemID="{AD0587D7-CD71-4BB4-A3DB-4A5739229720}"/>
</file>

<file path=customXml/itemProps2.xml><?xml version="1.0" encoding="utf-8"?>
<ds:datastoreItem xmlns:ds="http://schemas.openxmlformats.org/officeDocument/2006/customXml" ds:itemID="{165CFB79-42DD-496D-BE0F-240A00488465}"/>
</file>

<file path=customXml/itemProps3.xml><?xml version="1.0" encoding="utf-8"?>
<ds:datastoreItem xmlns:ds="http://schemas.openxmlformats.org/officeDocument/2006/customXml" ds:itemID="{61BA24A1-3EE9-4346-8127-A3AD8F519CD9}"/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powerpoint</Template>
  <TotalTime>633</TotalTime>
  <Words>128</Words>
  <Application>Microsoft Office PowerPoint</Application>
  <PresentationFormat>Affichage à l'écran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Modèle par défaut</vt:lpstr>
      <vt:lpstr>Présentation PowerPoint</vt:lpstr>
      <vt:lpstr>Réception de notification</vt:lpstr>
      <vt:lpstr>Accéder au document à signer</vt:lpstr>
      <vt:lpstr>Accepter le contrat à signer</vt:lpstr>
      <vt:lpstr>Signature du contrat</vt:lpstr>
    </vt:vector>
  </TitlesOfParts>
  <Company>CDG33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candidat - signature électronique de vos contrats</dc:title>
  <dc:creator>MISSOUM Lina</dc:creator>
  <cp:lastModifiedBy>COLLINET Christine</cp:lastModifiedBy>
  <cp:revision>96</cp:revision>
  <cp:lastPrinted>2019-07-10T07:35:12Z</cp:lastPrinted>
  <dcterms:created xsi:type="dcterms:W3CDTF">2017-01-19T11:06:35Z</dcterms:created>
  <dcterms:modified xsi:type="dcterms:W3CDTF">2019-07-10T07:38:59Z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0x010100DE67B4170B45E24899E1F0558CDB95BB0071BBB03097E839409C3FDDD40F812992</vt:lpwstr>
  </property>
  <property fmtid="{D5CDD505-2E9C-101B-9397-08002B2CF9AE}" pid="3" name="Order">
    <vt:r8>183500</vt:r8>
  </property>
  <property fmtid="{D5CDD505-2E9C-101B-9397-08002B2CF9AE}" pid="4" name="Soussectionsiteinternet">
    <vt:lpwstr>SRE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Actifsursiteinternet">
    <vt:bool>true</vt:bool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_ColorHex">
    <vt:lpwstr/>
  </property>
  <property fmtid="{D5CDD505-2E9C-101B-9397-08002B2CF9AE}" pid="11" name="_Emoji">
    <vt:lpwstr/>
  </property>
  <property fmtid="{D5CDD505-2E9C-101B-9397-08002B2CF9AE}" pid="12" name="DocumentsurPortailCollaboratif">
    <vt:bool>true</vt:bool>
  </property>
  <property fmtid="{D5CDD505-2E9C-101B-9397-08002B2CF9AE}" pid="13" name="Documentàconserver">
    <vt:bool>true</vt:bool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Direction">
    <vt:lpwstr>DMET</vt:lpwstr>
  </property>
  <property fmtid="{D5CDD505-2E9C-101B-9397-08002B2CF9AE}" pid="17" name="_ExtendedDescription">
    <vt:lpwstr/>
  </property>
  <property fmtid="{D5CDD505-2E9C-101B-9397-08002B2CF9AE}" pid="18" name="_ColorTag">
    <vt:lpwstr/>
  </property>
  <property fmtid="{D5CDD505-2E9C-101B-9397-08002B2CF9AE}" pid="19" name="Sectionsiteinternet">
    <vt:lpwstr>EMPLOI / CONCOURS</vt:lpwstr>
  </property>
  <property fmtid="{D5CDD505-2E9C-101B-9397-08002B2CF9AE}" pid="20" name="TriggerFlowInfo">
    <vt:lpwstr/>
  </property>
  <property fmtid="{D5CDD505-2E9C-101B-9397-08002B2CF9AE}" pid="21" name="Nature">
    <vt:lpwstr/>
  </property>
</Properties>
</file>